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особенности строения клеток эукариот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ядро и мембранные органоиды с сложной организацией.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сформировали основу многообразия крупных организмов на Земле. Термин введён Эдвардом Четтоном в 1925 году. Их клетки отличаются наличием ядра и развитой системой мембран.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значимость эукариот в биологии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состоит из двух мембран с порами, через которые вещества поступают в цитоплазму и обратно, обеспечивая стабильность клеточного ядра.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ядерной оболочки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— центр синтеза рибосомальных субъединиц, необходимых для производства белков в клетке и обеспечения её жизнедеятельности.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ядрышка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формируется из ДНК и белков-гистонов, отвечая за хранение и передачу генетической информации клетки в процессе деления и функционирования.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хроматина в наследственности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ядра в эукариотах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окружены двойной мембраной, внутренняя из которых образует кристы, увеличивающие площадь для продукции АТФ — главного энергетического ресурса клетки.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собственную ДНК и способны к делению, что подтверждает их происхождение от древних бактерий в процессе эволюции.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строение и энергетическая роль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делятся на хлоропласты, отвечающие за фотосинтез, хромопласты, придающие окраску плодам, и лейкопласты, накопливающие питательные вещества.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пластид и их роль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пластиды имеют двойную мембрану и собственную ДНК; их развитие зависит от типа ткани, обеспечивая специализированные функции в клетке.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пластид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функции пластид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отвечает за синтез липидов и обезвреживание токсинов, поддерживая клеточный обмен веществ.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ЭПС формирует сеть каналов и цистерн, обеспечивая транспорт биомолекул между органеллами и поддерживая внутриклеточную организацию.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 с рибосомами обеспечивает синтез белков для нужд клетки и секреции.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эндоплазматической сети в клетке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ключевые функции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для химической модификации и сортировки белков, направляя их к разным частям клетки или на экспорт.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образовании лизосом – органелл для переработки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помогает формировать клеточную стенку, поддерживая её структуру.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секреторные пузырьки, обеспечивающие выведение продуктов клеточной деятельности за её пределы.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осуществляют аутофагию и участвуют в иммунных реакциях, перерабатывая повреждённые компоненты и чужеродные частицы.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40+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гидролитических ферментов содержится в лизосомах, обеспечивая расщепление разнообразных биомолекул и защиту клетки.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включает микротрубочки, микрофиламенты и промежуточные филаменты, обеспечивая прочность и форму клетки.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цитоскелета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внутриклеточный транспорт органелл, участвует в делении и движении клеток, связываясь с мембраной и органоидами.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значимость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структура и функции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Центросома представлена двумя расположенными под прямым углом центриолями, характерна для животных клеток.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точное распределение хромосом в дочерние клетки, что важно для поддержания генетической стабильности.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микротрубочки, принимая участие в формировании веретена деления при митозе и мейозе.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центр: строение и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 у эукариот имеют внутреннюю структуру из 9 пар микротрубочек, окружённых двунаправленной парой, образуя схему 9+2, покрытую плазматической мембраной. Такая организация обеспечивает их подвижность и устойчивость.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этих органоидов различаются: жгутики отвечают за движение клетки, например, у сперматозоидов, а реснички перемещают жидкость над эпителием, что особенно важно в дыхательных путях у животных и одноклеточных протистов.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реснички: строение и биологическое значение
</a:t>
            </a:r>
            <a:endParaRPr lang="en-US" sz="23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одна крупная центральная вакуоль занимает до 90% клеточного объема, содержит клеточный сок с водой, ионами и метаболитами; она поддерживает тургорное давление и форму клетки.
</a:t>
            </a:r>
            <a:endParaRPr lang="en-US" sz="1267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животных и простейших мелкие и многочисленные, выполняют функции пищеварения и выведения; такие вакуоли более динамичны, способствуют адаптации к изменениям внешней среды.
</a:t>
            </a:r>
            <a:endParaRPr lang="en-US" sz="1328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строение и функции в разных группах эукариот
</a:t>
            </a:r>
            <a:endParaRPr lang="en-US" sz="24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60" y="1647777"/>
            <a:ext cx="3954418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структурные различия клеточной стенки в разных царствах, показывая состав, наличие и основные функции защитного барьера.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у растений и грибов выполняет защитную и опорную роль благодаря разным биополимерам, тогда как у животных пленка гликокаликса обеспечивает защиту без жесткой оболочки.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энциклопедия,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сравнительный анализ у растений, грибов и животных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290" y="1647776"/>
            <a:ext cx="3630358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биология, 2022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признаки, отличающие клетки эукариот от прокариот с примерами представителей данных типов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выделяются сложной внутренней структурой и наличием специализированных органоидов, что обеспечивает их биологическое разнообразие и сложность.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эукариот и прокариот
</a:t>
            </a:r>
            <a:endParaRPr lang="en-US" sz="25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Современная цитология, 2023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цикла эукариот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образует две генетически идентичные клетки, а мейоз — четыре гаплоидные, что обеспечивает генетическое разнообразие.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дочерних клеток и наборе хромосом отражают роль митоза в соматическом росте и мейоза в половом размножении.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2021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митоза и мейоза в эукариотах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 служат своего рода «клеевыми» структурами, поддерживая целостность тканей животных. Они состоят из плотных белковых комплексов, укрепляющих межклеточные контакты и передающих механические нагрузки.
</a:t>
            </a:r>
            <a:endParaRPr lang="en-US" sz="1021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 обеспечивают прочное скрепление клеток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плазмодесмы — тонкие цитоплазматические мостики, соединяющие соседние клетки. Они помогают транспортировать воду, питательные вещества и сигнальные молекулы, обеспечивая интеграцию тканей.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Плазмодесмы поддерживают связь растительных клеток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Щелевые соединения образуют каналы между соседними клетками, позволяя передавать ионы и малые молекулы. Благодаря им обеспечивается скоординированная работа клеток в тканях и органах.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Щелевые соединения — путь для молекулярного обмена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связи и их роль в многоклеточности эукариот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клеточной коммуникации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молекулы, такие как фитогормоны у растений и инсулин у животных, регулируют рост, развитие и адаптацию клеток к внешним воздействиям.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выступают универсальными вторичными мессенджерами, активируя различные внутриклеточные процессы, включая деление и апоптоз.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Кальциевые ионы (Ca2+)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химические посредники, передающие нервные импульсы, обеспечивают быструю связь между клетками в тканях животных.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Нейротрансмиттеры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 утверждает, что митохондрии и пластиды возникли из древних прокариотов, вошедших в симбиоз с предковыми эукариотами. Эти органоиды сохраняют собственную ДНК и механизмы деления.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примерно 2 миллиарда лет назад стало поворотным событием эволюции. Эндосимбиоз привёл к усложнению клеточных функций и появлению фотосинтетических организмов.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эукариот и доказательства эндосимбиотической теории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строения эукариотических клеток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строения эукариот раскрывает основы биологической сложности и эволюционной адаптивности, объясняя многообразие и успех современных организмов на планете.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2026-05-10T04:27:42Z</dcterms:created>
  <dcterms:modified xsi:type="dcterms:W3CDTF">2026-05-10T04:27:42Z</dcterms:modified>
</cp:coreProperties>
</file>