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внутренние воды Австралии и Океании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почему осадки управляют пустынями, реками, озёрами и подземной водой региона.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регион изучают отдельно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 лежат в тёплых широтах, но вода распределена по-разному. В Австралии осадки меняются от побережья к центру, а на островах их сильно определяют океан, пассаты и циклоны — поэтому меняются и реки, и источники пресной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Австралии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господствует субэкваториальный климат: лето обычно влажное, а зимой осадков меньше. Поэтому сезон дождей даёт больше влаги, чем «сухой сезон».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материка преобладают тропические пустыни и полупустыни. Осадков здесь мало, а жаркое солнце усиливает испарение, из-за чего поверхностной воды обычно немного.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и юго-востоке климат мягче: встречаются субтропические условия и более влажные области у побережья. Здесь растения получают больше влаги, чем в засушливом центре.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 разных частях Австралии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восток получают больше влаги, а внутренние районы — значительно меньше, поэтому природные условия резко отличаются.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 справочные данные (используется относительный индекс, так как точные значения зависят от издания).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океана и гор, тем меньше осадков: поэтому именно в глубине особенно важны подземные воды и колодцы.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Австралии: жизнь в сухом ландшафте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Песчаная пустыня: жара и скудные 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формируют пески и каменистые участки, а дожди бывают редко и нерегулярно. Растения здесь выживают за счёт экономии влаги и прочных колючек. Даже небольшие лужицы быстро высыхают, поэтому вода становится главным «богатством» местности.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Виктория: редкая растительность и стойкие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Большой Виктории полупустыни чередуются с сухими равнинами, где ветер переносит песок. Кустарники, злаки и колючие растения приспособлены к длительной засухе. Их корни помогают добывать влагу глубже, а листья часто защищены от перегрева.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Гибсона и Симпсон: где пустыня простирается дальше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пустыни расположены в глубине материка, далеко от источников влажного воздуха. Поэтому летняя жара сочетается с почти отсутствием регулярных осадков. Животные и растения встречаются «точками», а жизнь особенно зависит от редких дождей, после которых появляются временные признаки воды.
</a:t>
            </a:r>
            <a:endParaRPr lang="en-US" sz="10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Австралии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реках вода появляется после дождей, а в засушливые периоды русла пересыхают. Тогда часть водотоков становится временной и работает как канал для кратких притоков.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сеть Австралии редкая и распределена неравномерно: многие районы получают слишком мало дождей. Поэтому реки часто меняются по сезонам и не везде текут постоянно.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известная речная система — Муррей–Дарлинг. Она имеет большое значение для сельского хозяйства и водоснабжения, потому что даже «малые» осадки заметно отражаются на воде в руслах.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606774"/>
            <a:ext cx="4486275" cy="24740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рек Австралии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длина, питание и режим влияют на хозяйственное значение рек на юго-востоке материка.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 справочные данные.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«важные» реки действительно связаны с юго-востоком, но их водность по сезонам меняется заметно, поэтому водой нужно управлять.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солончаки и временные водоёмы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озёра Австралии бессточные и часто солёные. Из-за испарения соли остаются, а вода постепенно становится более концентрированной.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Эйр, Торренс и Гэрднер в засушливые годы почти исчезают, а после сильных дождей временно наполняются. Поэтому по виду на карте меняется «форма» водоёма.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местности и в атласах такие места нередко выглядят как большие солончаки или пересыхающие впадины. Влага появляется скачками — и это напрямую влияет на животных 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климата и внутренних вод Австралии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→ сток по рекам → питание озёр и болот → испарение; параллельно работает подземная вода.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42874"/>
            <a:ext cx="600900" cy="5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5272" y="1709467"/>
            <a:ext cx="45045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Артезианский бассейн: почему он важен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подземный резерв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Артезианский бассейн расположен под значительной частью востока и центра Австралии. Это один из крупнейших подземных водоносных бассейнов, где вода накапливается под землёй.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хозяйства и поселений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вода используется на фермах и пастбищах, а также через скважины. Её применяют и для небольших поселений, где без подземных источников жить было бы сложно.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в засушливых районах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местах, где постоянных рек почти нет, бассейн становится ключевым источником влаги. Поэтому подземные воды особенно важны для жизни людей и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в засушливых районах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Артезианские скважины дают воду людям и скоту там, где поверхностных рек почти нет: вода выходит под давлением или поднимается насосами. Так поддерживаются поселения, пастбища и фермы даже в засуху.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в Австралии пополняются медленно, поэтому их нельзя расходовать как «быстрый» ресурс. При чрезмерном заборе падает уровень и ухудшается качество воды, а жизнь в отдалённых районах становится уязвимой.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в Австралии пополняются медленно, поэтому их нельзя расходовать как «быстрый» ресурс. При чрезмерном заборе падает уровень и ухудшается качество воды, а жизнь в отдалённых районах становится уязвимой.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Океании: океан, пассаты и циклоны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большинства островов Океании характерны тёплая погода круглый год и высокая влажность: океан почти не даёт температуре резко меняться. Поэтому дожди и облачность часто сохраняются длительно, а воздух «тяжёлый».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 приносят влажный воздух и формируют осадки, особенно на наветренных склонах горных островов. Когда воздух поднимается по склонам, он охлаждается, и водяной пар конденсируется в облака.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циклоны способны вызвать ливни, сильный ветер и наводнения. После таких событий реки и ручьи быстро выходят из берегов, а дороги и посевы страдают, потому что дождь приходит «с избытком», но неравномерно.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подветренных сторонах островов осадков обычно меньше: воздух спускается, нагревается и удерживает влагу. Поэтому рядом могут соседствовать зелёные склоны и более сухие участки побережья.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климата островов Океании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показана логика различий: чем сильнее влияние влажных ветров и подъём воздуха по рельефу, тем больше осадков. Температуры при этом остаются близкими из‑за тёплого океана.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относительная шкала для учебного сравнения (1—низко, 2—средне, 3—высоко), без привязки к конкретным годовым данным.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относительным уровням подтверждают: положение острова относительно ветра и наличие горных склонов сильнее всего меняют количество осадков. Риск циклонов чаще связывают с тёплыми водами и сезоном.
</a:t>
            </a:r>
            <a:endParaRPr lang="en-US" sz="9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островов Океании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крупных вулканических островах часто есть короткие реки, водопады и небольшие озёра. Дело в том, что дожди, выпадающие на склонах, быстро дают сток, а вода собирается в руслах сравнительно недалеко от гор.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здесь обычно полноводнее, чем в засушливой Австралии, потому что осадки выпадают чаще и имеют влажный «запас». Поэтому вода в ручьях и водопадах дольше сохраняется в сезон дождей, а летом может не исчезать полностью.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низких коралловых атоллах постоянных рек почти нет: рельеф не удерживает сток. Пресная вода образует тонкий подземный слой, который особенно зависит от того, сколько дождей выпало в этом периоде.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Атоллы и нехватка пресной воды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Атоллы — это низкие кольцевые острова с узкой полосой суши и лагуной в центре. На таких территориях легко возникает нехватка пресной воды, особенно во время засухи, когда дожди приходят редко.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обеспечить себя водой — сбор дождевой воды, колодцы и, там где это возможно, опреснение морской воды. Ёмкости для хранения особенно важны, потому что «пресный запас» на атолле ограничен.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обеспечить себя водой — сбор дождевой воды, колодцы и, там где это возможно, опреснение морской воды. Ёмкости для хранения особенно важны, потому что «пресный запас» на атолле ограничен.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4268" y="1683322"/>
            <a:ext cx="4261867" cy="235029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условий Австралии и Океании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различий проста: чем меньше и реже выпадают осадки, тем меньше устойчивых рек и тем выше значение подземной воды и способов её накопления. На атоллах уязвимость максимальна из‑за малой «ёмкости» суши.
</a:t>
            </a:r>
            <a:endParaRPr lang="en-US" sz="756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 четырём районам: климатические условия, какие внутренние воды встречаются и какие природные риски наиболее заметны.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атлас, климатические карты (учебные материалы).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4504" y="1651874"/>
            <a:ext cx="322987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78015"/>
            <a:ext cx="469800" cy="41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77915"/>
            <a:ext cx="469800" cy="41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влияет на жизнь людей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земледелие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Австралии нехватка воды ограничивает посевы и выбор культур. Фермеры вынуждены беречь ресурсы, использовать скважины и подстраивать сроки работ под режим дождей и стока.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прибрежные ресурсы
</a:t>
            </a:r>
            <a:pPr algn="ctr" indent="0" marL="0">
              <a:lnSpc>
                <a:spcPct val="100000"/>
              </a:lnSpc>
              <a:buNone/>
            </a:pPr>
            <a:r>
              <a:rPr lang="en-US" sz="59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Океании климат напрямую отражается на рыболовстве: после сильных дождей меняются течения и видимость, а штормы затрудняют выход в море. Люди планируют промысел по сезонам и погодным предупреждениям.
</a:t>
            </a:r>
            <a:endParaRPr lang="en-US" sz="1294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Культуры: кокосы и бананы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выращивания кокосов и бананов важны влажность и регулярность осадков. Если дождей мало, урожай снижается, поэтому применяют сбор воды, уход за почвой и защиту плантаций от ветра и ливней.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события и связь между островами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наводнения и циклоны регулярно создают трудности: портится техника, разрушаются дороги и повреждаются посевы. Вода и погода важны и для движения между островами — людям приходится менять планы.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засухи к решениям: как обеспечивают водой Австралию и Океанию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логическую цепочку факторов и мер, которые помогают справляться с дефицитом воды.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внутренних вод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забор воды уменьшает сток рек и ухудшает состояние болот и озёр. Когда воды становится меньше, экосистемы теряют привычные условия, а растения и животные страдают из‑за дефицита влаги.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усиливается засоление почв и водоёмов: соли накапливаются, потому что воды испаряется больше, чем поступает. Это делает воду менее пригодной и усложняет жизнь сельскому хозяйству и местным сообществам.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побережьях опасны загрязнение и разрушение природных экосистем. Загрязнённая вода ухудшает качество питьевой влаги и наносит вред морским и пресноводным организмам, особенно там, где водоёмы связаны с морем.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меняет режим осадков и может усиливать засухи. В Австралии и на малых островах Океании такие сдвиги особенно заметны: даже небольшое изменение дождей быстро отражается на реках, озёрах и запасах пресной воды.
</a:t>
            </a:r>
            <a:endParaRPr lang="en-US" sz="11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воды региона: климат решает всё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Австралии очень контрастный: влажный север, сухой центр и более мягкие прибрежные районы. Океания почти полностью зависит от океана, ветров и дождей. Внутренние воды ограничены и неравномерны, поэтому реки, озёра и подземные источники особенно ценны.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2026-05-13T20:59:48Z</dcterms:created>
  <dcterms:modified xsi:type="dcterms:W3CDTF">2026-05-13T20:59:48Z</dcterms:modified>
</cp:coreProperties>
</file>