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помогают понять мир: от линейки до термометра.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научились измерять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мерили всё подручными способами: шагами, ладонями и локтями. Потом появились общие единицы, чтобы дома строились крепко, покупки были честными, а результаты — понятными всем.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минут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длиться урок, если его измеряют временем.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помогает назвать предмет или событие точно, а не просто «примерно».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 школьной жизни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Длина: как узнать, что длиннее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 рулетка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измерить длину, выбирают подходящий инструмент. Линейка удобна для тетради и карандаша, а рулетка помогает узнать размер стола, двери или дорожки во дворе.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Сантиметры для малого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предметы удобнее измерять в сантиметрах. Так легче узнать длину ручки, книги или закладки и не перепутать похожие по размеру вещи.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Метры для большого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длинный, считают метрами. Такой способ подходит для парты, комнаты, забора и даже дороги, потому что число получается короче и понятнее.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сантиметров составляют один метр.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 сантиметров составляют один метр, поэтому запись с двумя единицами показывает длину точнее и помогает не потерять важные сантиметры.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Метрическая система мер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Масса: сколько весит предмет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59568" y="1888090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показывают массу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Массу узнают с помощью весов. Они помогают сравнить предметы точно: какой пакет тяжелее, сколько весит яблоко и хватит ли сил донести покупку до дома.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42344" y="1888090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Граммы для лёгкого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вещи измеряют в граммах. В них удобно записывать массу конфеты, кусочка шоколада, игрушки или небольшого яблока, чтобы результат был аккуратным.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730055" y="3349804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Килограммы для тяжёлого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тяжёлые предметы считают в килограммах. Так удобно измерять пакет яблок, мешок муки или рюкзак, если он вдруг решил стать совсем не лёгким.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работают весы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 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прилавке стоят электронные весы, и продавец быстро узнаёт массу фруктов, овощей или крупы. Это помогает взвесить товар точно и не ошибиться, когда покупают, например, яблоки для семейного пирога. Покупатель видит результат сразу.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весы тоже не скучают: на них кладут сахар, муку, а иногда и посылку перед отправкой. Так проще отмерить нужное количество и проверить, всё ли готово к делу без лишней тяжести.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замечаем время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короткая привычная единица времени. Её удобно использовать для быстрых действий: хлопка, прыжка или короткого счёта.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минуте 60 секунд. За это время можно успеть прочитать маленький текст, завязать шнурки или немного отдохнуть на перемене.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часе 60 минут. По часам удобно сравнивать урок, прогулку и сон, потому что длительность каждого события можно назвать точно.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34" y="2040949"/>
            <a:ext cx="576607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4023" y="2040949"/>
            <a:ext cx="576607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3270" y="2040949"/>
            <a:ext cx="576607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их стрелки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их стрелки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Часовая стрелка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движется медленно и показывает, какой час сейчас. Если стрелка подходит к трём, значит, прошло три часа после полуночи или после обеда.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Минутная и секундная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Минутная стрелка идёт быстрее часовой, а секундная ещё быстрее. Они помогают заметить, как время шагает маленькими шажками, почти как торопливый муравей.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часах 3:00, важно понимать, утро это или день. Значение времени зависит от части суток, поэтому читать часы нужно внимательно и без спешки.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Температура: тепло или холодно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подскажет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Температуру измеряют термометром. Он помогает понять, нужна ли куртка на улице и не слишком ли холодная вода для умывания или игры.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Столбик движется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столбик в термометре поднимается. Когда холоднее — опускается. По нему легко увидеть, как меняется погода за окном.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Температуру проверяют дома, на улице и в классе. Это помогает одеться по погоде, не замёрзнуть и не перегреться, как настоящий маленький погодный помощник.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Объём: сколько помещается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7063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говорит о том, сколько жидкости или сыпучего вещества помещается внутри сосуда. Он помогает понять, хватит ли стакана, банки или ведёрка для нужного количества воды или крупы.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433011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Литры и миллилитры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измерения объёма используют литры и миллилитры. Литр подходит для бутылки с водой, а миллилитр — для лекарства, сиропа или капель. Маленькие числа тоже бывают очень полезными.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950156" y="3334685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сосуды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Стакан, кувшин и бутылка выглядят по-разному и вмещают разное количество. Поэтому перед наливанием важно посмотреть на размер сосуда, чтобы не пролить воду и не устроить маленький потоп.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измерение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величину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именно измеряем: длину, массу, время, температуру или объём. От этого зависит, какой прибор подойдёт лучше всего и какая единица понадобится для записи.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нужный прибор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подбирают инструмент: линейку, весы, часы, термометр или мерный стакан. У каждого прибора есть своя шкала и своё назначение, поэтому путать их не стоит.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Снимаем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внимательно смотрят на шкалу, цифры или стрелки и называют результат. Если прибор показывает несколько частей, важно прочитать их по порядку, чтобы не ошибиться.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и проверяем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измерения результат записывают вместе с единицей: например, 12 см или 3 мин. Потом ещё раз проверяют, не перепутаны ли числа, обозначения и само значение.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измерений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ошибка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неточность меняет ответ. Если измерить с ошибкой на 1 сантиметр, 1 грамм или 1 минуту, результат уже станет другим, а иногда и совсем неверным.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прибор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Линейку нужно положить ровно и начинать измерение от нуля. Если прибор стоит криво или не с начала шкалы, число получится красивым, но не очень честным.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шкалы важно смотреть прямо, а не сбоку. Тогда деления не будут казаться больше или меньше, чем они есть на самом деле, и глаз не устроит хитрость.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ещё раз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кажется странным, измерение лучше повторить. Повторная проверка помогает заметить ошибку и получить более надёжный ответ, а значит, меньше поводов для удивления.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 глаз и измерение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предположение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смотрит на предмет и прикидывает на глаз: какой карандаш длиннее или какая сумка тяжелее. Это быстро, но не всегда точно.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гадать, берут линейку, весы или часы и измеряют. Прибор помогает увидеть разницу, даже если она совсем маленькая.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измерения становится ясно, сколько именно и что больше или меньше. Так предположение превращается в надёжный результат, а спор — в спокойный ответ.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 школьной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классе узнают длину и массу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могут измерить парту линейкой, а учебник — взвесить на весах. Так сразу видно, какой предмет длиннее или тяжелее. В классе измерения помогают работать аккуратно и без лишних догадок.
</a:t>
            </a:r>
            <a:endParaRPr lang="en-US" sz="1069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важны часы и термометр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чтения или контрольной нужно следить за временем, чтобы всё успеть. А термометр подсказывает, не стало ли в классе слишком холодно или жарко. Тогда учиться намного удобнее, и никто не мёрзнет впустую.
</a:t>
            </a:r>
            <a:endParaRPr lang="en-US" sz="1014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34259" y="2679413"/>
            <a:ext cx="235306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Единицы, которые важно помнить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Миллиметр, сантиметр, метр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единицы помогают измерять длину. Миллиметр подходит для самых маленьких деталей, сантиметр — для тетради и книги, а метр — для двери, стола или комнаты.
</a:t>
            </a:r>
            <a:endParaRPr lang="en-US" sz="1409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 и килограмм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 измеряют массу предметов. Граммы удобны для лёгких вещей, а килограммы — для более тяжёлых. Так легко понять, сколько весит яблоко, пакет или рюкзак.
</a:t>
            </a:r>
            <a:endParaRPr lang="en-US" sz="1447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Секунда, минута, час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измерять время. Секунды идут быстро, минуты собираются в часы, а часы — в целый день. Без них легко потеряться в расписании.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Литр и миллилитр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единицы нужны для объёма. Литры считают для бутылок и кувшинов, а миллилитры — для маленьких порций. Они подсказывают, сколько жидкости помещается в сосуд.
</a:t>
            </a:r>
            <a:endParaRPr lang="en-US" sz="14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 повседневной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Пекарь отмеряет муку, молоко и сахар, чтобы тесто получилось удачным. Если взять слишком много или мало, пирог может капризничать и вести себя не по рецепту.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врача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измеряет температуру, чтобы понять, как чувствует себя человек. Точные данные помогают выбрать правильный совет и не перепутать простую усталость с болезнью.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стройке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 измеряет доски, трубы и стены, чтобы всё сошлось без щелей и перекосов. Здесь ошибка особенно не любит шуток, потому что мешает работе.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по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следят за временем, чтобы успеть в школу, на кружок или на прогулку. Измерения помогают не опоздать и не забыть важные дела.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измерении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не от нуля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начинать измерение не с нуля, результат сразу становится неверным. Поэтому сначала нужно проверить, где начинается шкала, и только потом читать число.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чтение стрелок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часах и приборах важно смотреть внимательно на стрелки. Если перепутать часовую и минутную стрелку, можно случайно подарить времени лишние минуты.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Криво стоят весы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должны стоять ровно на поверхности. Если они наклонены, значение может измениться, и предмет вдруг станет тяжелее или легче, чем есть на самом деле.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Забыта единица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без единицы измерения не даёт полного ответа. 5 — это может быть сантиметры, минуты или килограммы, а значит, нужно обязательно дописывать знак или слово.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старинные меры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Локоть, пядь и шаг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Давным-давно люди измеряли длину локтями, пядями и шагами. Это было удобно, потому что мерка всегда была при человеке, но у каждого размеры немного отличались, и споры случались довольно часто.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Узелки, верёвки и древние весы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счёта и измерений использовали верёвки с узелками, а для взвешивания — простые весы. Такие способы помогали в торговле и строительстве, хотя сегодня они кажутся настоящей старинной загадкой.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делают мир понятнее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помогают нам сравнивать предметы, узнавать новое и не ошибаться в делах. Правильный прибор, точная единица и аккуратная запись превращают любое число в полезный ответ.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2026-05-25T20:26:50Z</dcterms:created>
  <dcterms:modified xsi:type="dcterms:W3CDTF">2026-05-25T20:26:50Z</dcterms:modified>
</cp:coreProperties>
</file>