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Кий, Щек и Хорив: легенда о начале Киева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брата и сестра объясняют, откуда взялось название Киева и его древняя память.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известна эта легенда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записана в «Повести временных лет» — летописи начала XII века. В ней сказано, что братья и сестра поселились на высоких холмах над Днепром, а предание помогло сохранить память о раннем Киеве.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Кий, Щек, Хорив и Лыбедь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Кий — старший брат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Кий в легенде назван старшим среди братьев. Именно его имя связывают с возникновением названия Киева, поэтому Кий становится главным символом начала города и старшинства в рассказе.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Щек — имя холма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Щек предстает братом Кия. Его имя сохраняется в названии горы Щекавицы: так предание «привязывает» людей к местности и делает географию частью семейной истории.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Хорив — имя холма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Хорив тоже назван братом Кия. В легенде он связан с холмом Хоревицей, благодаря чему в городе остаются следы рассказа: названия напоминают о героях и их месте в легенде.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Лыбедь — река и сестра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Лыбедь — сестра братьев, и её образ помогает расширить предание. Её именем названа река Лыбедь, поэтому семейная часть легенды соединяется с природой и реальными ориентирами.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Киевские холмы и Днепр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сторона реки как место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братья и сестра выбирают местность на правом берегу Днепра. Там есть высокие холмы и крутые склоны, удобные для поселения и наблюдения за дорогами.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ориентиры: холмы и обзор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смысл легенды, стоит рассматривать старый Киев вместе с рекой Днепр и тремя холмами. Именно на этих местах, по рассказу, жили герои и объяснялись названия.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легенды и что с ними связано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сохраняет память о людях в топонимах — названиях города и местности.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героев используются как объяснение названий конкретных киевских объектов, поэтому предание «работает» как карта памяти.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(легендарный рассказ о начале Киева, в пересказе и учебных материалах)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легенда важна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показывает, как древние люди старались объяснить появление города. Через рассказ о семье, выбранном месте и итоговом результате история становится понятной даже без точной даты основания.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предании Киев выглядит не случайным поселением, а местом с давним смыслом. Холмы и река становятся фоном, на котором «оживают» имена героев и сохраняется память о прошлом.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уроков литературы и истории это образец старинного предания: в нём сочетаются объяснение происхождения слов и интерес к прошлому. Поэтому легенда помогает обсуждать, как рождаются культурные символы.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легенды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переданная в пересказе летописного предания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историческая правда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обычно рассматривают рассказ не как точный документ, а как древнее предание. Летопись была записана через много лет после событий, о которых говорится в тексте.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легенде есть два слоя: память о прошлом и элементы художественного оформления. Поэтому имена героев воспринимаются и как персонажи, и как символы начала Киева.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Кий, Щек и Хорив важны не только для сюжета, но и для понимания того, как люди объясняли происхождение названий. В этом проявляется связь города и народной традиции.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легенда помогает почувствовать древность, но не заменяет исторические факты. Она показывает направление мысли летописца и культуру того времени.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 легенда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в рассказе уделено топонимам: именно они связывают предание с тем, что можно увидеть на карте.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легенда выполняет объяснительную функцию — через имена героев она «удерживает» связь прошлого и современного пространства.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смысловых частей легенды по летописному сюжету (качественная разметка, без новых исторических данных)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основателям Киева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Кий, Щек, Хорив и Лыбедь в ладье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как герои сидят в ладье и будто снова отправляются по Днепру. В такой сцене легенда становится видимой и близкой: это не только рассказ, но и образ, который легко узнают прохожие. Памятник делает предание частью городской прогулки.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Днепра как сцена легенды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памятника на набережной связывает миф с реальной рекой, о которой говорится в предании. Днепр здесь выступает как главный ориентир, а ладья подчёркивает связь людей с водой и путями. Получается «живой фон» для легендарных имён.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городе: память без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памятник изображает Кия, Щека, Хорива и Лыбедь, легенда сохраняется даже теми, кто не читает летопись. Такие образы помогают запомнить рассказ и быстро понять, почему названия мест в Киеве звучат по-особенному. Памятник работает как напоминание о древности.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«три» помогает собрать разные детали в одну историю: братья вместе «основывают» Киев, а сестра удерживает связь с водой и жизнью у Днепра.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традиция: число 3 как устойчивый мотив в сказаниях и легендах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брата делают рассказ стройным и легко запоминающимся, а Лыбедь добавляет семейную теплоту и связывает предание с рекой.
</a:t>
            </a:r>
            <a:endParaRPr lang="en-US" sz="19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реальность: что в них общего и разного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предании и в истории есть общие ориентиры — имена и места, но различаются источники, точность сведений и способ передачи смысла.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работает как «память в образах», а история — как попытка проверить факты; поэтому совпадает смысл (связь с местностью), но не совпадают детали.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летописного предания и подходов исторической науки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легенда живёт в названиях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Щекавица, Хоревица и река Лыбедь сохраняют след старого рассказа: слушая эти слова, человек невольно вспоминает героев легенды и связывает их с конкретными местами Киева.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напоминают, что предание существует не только в книге, но и в городской географии. Названия выступают как «подсказки» на карте, которую можно рассматривать прямо сейчас.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легенде закрепляется через повседневность: кто-то учится по школьной программе, кто-то проходит мимо улицы или берега. Так история становится частью языка и привычных ориентиров.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легенда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действия связаны с четырьмя именами, затем всё привязывается к холмам над Днепром, и итогом становится появление города и его названий.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легенде выделяются герои, место и результат, она проще воспринимается как цельная история и яснее объясняет, откуда взялись названия.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предания в летописной традиции (по смыслу рассказа в «Повести временных лет»)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Лыбедь в легенде и на карте Киева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хранит имя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легенде Лыбедь — сестра братьев, и этим она «встраивает» семью в начало города. На карте Киева имя Лыбедь продолжает жить в названии реки: место становится продолжением рассказа.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Теплота рядом с великим водным путём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брата задают образ основания, а Лыбедь добавляет в сюжет чувство близости и домашнего родства. Река при этом подчёркивает, что Киев всегда был связан с водой, переправами и жизнью вокруг берега.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имени к ориентиру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топоним повторяет имя персонажа, легенда становится не абстрактной, а «проверяемой» по карте. Рассматривая, где находится река Лыбедь, школьник легче понимает, как предание привязывают к реальной географии города.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Кий как старший брат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Главенство в 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легенде Кий выделен как старший из братьев. Это подчёркивает идею порядка и ведущей роли: город начинается не «случайно», а через главенство и согласованное решение семьи.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замысел братьев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брата действуют вместе, поэтому старшинство Кия не отменяет единства. Напротив, он воспринимается как тот, кто направляет общий «план», сохраняя дружную основу основания.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ставшее названием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имя Кия связывается с названием Киева. Так предание объясняет происхождение главного городского имени и закрепляет образ основателя в памяти через слово.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Кия помогает понять, что Киев в легенде — это не просто место, а начало истории. Через старшего брата идея «первого шага» становится понятной и запоминающейся.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предание стало частью культуры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легенды от летописного текста к городским образам и школьному знанию.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легенда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предлагает смотреть на город внимательнее: холмы, река и названия мест становятся подсказками, которые помогают сохранять связь с прошлым и понимать, почему люди берегли свою историю.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способ мышления древних: объяснять появление города через рассказ о семье и её связи с конкретной природной средой у Днепра, а не только через сухие факты.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культура строится из истории и языка. Если название места несёт имя персонажа, прошлое закрепляется в повседневной речи и остаётся доступным новым поколениям.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предание учит отличать легенду от документа: оно не даёт точную дату, но помогает почувствовать древность Киева и ценность традиции в школьном и общественном знании.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легенда запоминается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 работает сразу в нескольких «каналах»: его поддерживают реальные названия, городские изображения и регулярное школьное повторение, поэтому история не теряется со временем.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легенда связана с узнаваемой географией и повторяется в учебной культуре, она становится ближе школьникам и легче удерживается в памяти.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наблюдаемых элементов популярности (текстовая традиция, топонимика, городские символы, школьная программа)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Кий, Щек и Хорив как память о начале Киева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Кии, Щеке, Хориве и Лыбеди соединяет древний рассказ, киевские холмы и городские названия. Она не даёт точной даты основания, но сохраняет ощущение древности и значение Киева как наследия.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2026-05-12T21:03:04Z</dcterms:created>
  <dcterms:modified xsi:type="dcterms:W3CDTF">2026-05-12T21:03:04Z</dcterms:modified>
</cp:coreProperties>
</file>