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 и пунктуация. Культура речи как основа грамотного высказывания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Синтаксис, пунктуация и культура речи формируют ясное и точное высказывание.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старшекласснику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Грамотное построение фразы влияет на сочинение, ответ, собеседование и любое письменное сообщение. Ошибка в синтаксисе или знаке препинания способна исказить смысл и ослабить убедительность текста.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 как раздел грамматики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 описывает, как слова объединяются в словосочетания и предложения, а также как устроены простые и сложные конструкции в тексте.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основные единицы — словосочетание, предложение, грамматическая основа, однородные и обособленные члены, вводные слова и части сложного предложения.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Подчинительная и сочинительная связь задают порядок слов, смысловые отношения между частями и выбор знаков препинания в письменной речи.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4780" y="0"/>
            <a:ext cx="265714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как основная синтаксическая единица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7029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основа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предложение строится вокруг подлежащего и сказуемого. Именно они создают его смысловой центр и позволяют отличить предложение от набора слов.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5238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 цель высказывания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цели высказывания предложение может сообщать, спрашивать, побуждать или выражать эмоцию. Интонация помогает распознать эту функцию и правильно оформить текст.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223268"/>
            <a:ext cx="3147000" cy="88856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синтаксических конструкций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помогает увидеть, как строится предложение и какие знаки препинания ему соответствуют.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конструкции определяет смысловую связь между частями и помогает выбрать нужную пунктуацию.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языка, раздел «Синтаксис»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6257" y="1691000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3707" y="1714460"/>
            <a:ext cx="239100" cy="1912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8007" y="1703833"/>
            <a:ext cx="239100" cy="2125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02757" y="1691000"/>
            <a:ext cx="238200" cy="23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синтаксис влияет на смысл высказывания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37575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Перестановка слов меняет логическое ударение и выделяет разные смысловые центры, даже если грамматическая основа остается той же.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83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помогает передать завершенность мысли, вопрос, побуждение или эмоциональную оценку, а также поддерживает нужный ритм фразы.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861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Синтаксическая модель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простого, сложного или осложненного предложения определяет степень развернутости мысли, точность сообщения и общий стиль текста.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39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Выразительные приемы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Повтор, параллелизм, инверсия и перечисление усиливают выразительность речи и позволяют точнее передать авторский замысел.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грамотное предложение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над высказыванием от замысла до проверки пунктуации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завершает мысль и отделяет одно предложение от другого. Она обозначает границу сообщения и помогает воспринимать текст как последовательность законченных смысловых единиц.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разделяет однородные члены, части сложного предложения, обращения, вводные слова и обособленные обороты. Именно этот знак требует самого внимательного синтаксического анализа.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Двоеточие вводит пояснение, причину, перечисление или прямую речь. Тире выделяет резкое противопоставление, следствие, паузу или пропуск сказуемого в составе предложения.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Кавычки оформляют прямую речь, цитаты, названия и слова в условном употреблении. Они помогают точно обозначить границу чужой речи или особого значения слова.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препинания и их основные функции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частотные пунктуационные ошибки школьников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чаще всего затруднения возникают там, где в одном предложении сочетаются несколько правил и требуется быстро определить его структуру.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источник ошибок — запятая: она зависит от синтаксического анализа и особенно часто встречается в сложных конструкциях.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школьных ошибок по разделу «Пунктуация»; дата не фиксировалась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как самый частый и самый сложный знак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важно сначала найти грамматические основы и смысловые центры, а затем проверить границы оборотов и союзов. Такой подход особенно полезен в сложных предложениях.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нужна там, где предложение распадается на смысловые части: при обращении, вводных словах, однородных членах, сравнительных оборотах и обособленных конструкциях. Ошибка сразу меняет логику высказывания.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 и двоеточие в структуре предложения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810050"/>
            <a:ext cx="2207100" cy="112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Смысловой разрыв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 помогает передать резкое противопоставление, вывод или неожиданное присоединение второй части. Оно делает фразу более выразительной и выделяет главный смысловой поворот.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857950" y="1943900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Пропуск и пауза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 также ставится при пропуске сказуемого или члена предложения. В таких случаях знак обозначает логическую паузу и помогает восстановить структуру высказывания.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599450" y="1784063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Пояснение и причина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Двоеточие вводит объяснение, причину, уточнение или перечисление. Оно показывает, что дальше следует раскрытие уже сказанного, а не новая самостоятельная мысль.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104100" y="3879625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Развернутый текст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сложных и насыщенных предложениях эти знаки организуют мысль, делают текст точнее и позволяют читателю быстрее увидеть смысловые отношения между частями высказывания.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500" y="2223922"/>
            <a:ext cx="3170700" cy="89525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0488"/>
            <a:ext cx="50427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основных знаков препинания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какую роль выполняют основные знаки препинания в построении смысла и структуры предложения.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завершает сообщение, а запятая, двоеточие и тире уточняют внутренние связи. Выбор знака зависит от смысла, а не только от паузы.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и правила русской пунктуации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Обособленные члены предложения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Обособленные конструкции выделяют значимые детали высказывания: признак, уточнение, пояснение или добавочное действие. Благодаря им предложение становится точнее и выразительнее, а важная информация получает смысловой акцент.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обособляются причастные и деепричастные обороты, приложения, уточняющие обстоятельства и пояснительные обороты. Основанием служат распространенность, дополнительное значение и особая интонация внутри предложения.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Трудность для школьников состоит в том, чтобы отличить обязательное обособление от факультативного. Для этого нужно видеть грамматическую роль оборота и его связь с основным сообщением.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пунктуационного разбора предложения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анализе простого и сложного предложения.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5224" y="0"/>
            <a:ext cx="2506452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речи как соблюдение нормы и выбор точного слова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95675" y="2225900"/>
            <a:ext cx="2092800" cy="16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Правильность и точность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речь опирается на грамматические, орфоэпические и пунктуационные нормы. Точность требует, чтобы слово точно соответствовало смыслу и не создавало двусмысленности в предложении.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649725" y="2225900"/>
            <a:ext cx="2176500" cy="16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Уместность и выразительность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безошибочная фраза может звучать неудачно, если она не подходит к ситуации общения или стилю текста. Культура речи предполагает выбор формы, которая отвечает цели высказывания и адресату.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культуры речи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компоненты взаимосвязаны: слабое звено в одном из них сразу отражается на качестве всего высказывания.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в школьной речи стоят правильность и точность. Они создают основу, на которой строятся логичность, уместность и выразительность.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школьной теории культуры речи; условная оценочная шкала для наглядности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38432" y="2204008"/>
            <a:ext cx="239100" cy="212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8244" y="2191175"/>
            <a:ext cx="208425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99444" y="2191175"/>
            <a:ext cx="208425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39752" y="2214635"/>
            <a:ext cx="239100" cy="1912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99240" y="2191175"/>
            <a:ext cx="238200" cy="238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речевые ошибки старшеклассников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079350" y="2668725"/>
            <a:ext cx="13923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Неоправданные повторы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Частое повторение одинаковых слов и конструкций обедняет речь и снижает ее выразительность. Лучше заменять повтор разными формулировками, не теряя точности содержания.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67425" y="2668725"/>
            <a:ext cx="14562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Тавтология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одного и того же смысла разными словами делает текст тяжеловесным. Такая ошибка особенно заметна в сочинениях, где важно экономно и точно выражать мысль.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727375" y="2668725"/>
            <a:ext cx="13923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Канцеляризмы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Сухие официальные обороты уместны не всегда и могут сделать школьный текст искусственным. В результате теряется ясность и нарушается естественность высказывания.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467050" y="2668725"/>
            <a:ext cx="13923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связи слов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 управлении и согласовании искажают грамматическую структуру предложения. Читателю приходится догадываться о смысле, а это ослабляет убедительность текста.
</a:t>
            </a:r>
            <a:endParaRPr lang="en-US" sz="983" dirty="0"/>
          </a:p>
        </p:txBody>
      </p:sp>
      <p:sp>
        <p:nvSpPr>
          <p:cNvPr id="14" name="Text 6"/>
          <p:cNvSpPr txBox="1"/>
          <p:nvPr/>
        </p:nvSpPr>
        <p:spPr>
          <a:xfrm>
            <a:off x="7238225" y="2668725"/>
            <a:ext cx="13923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выбор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Неточное слово меняет оттенок мысли и может привести к смысловой ошибке. Особенно важно проверять лексическое значение в письменных работах и устных ответах.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 в устной и письменной речи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устной речи интонация помогает слушателю понять границы мысли, но в письменном тексте эту функцию выполняют знаки препинания. Поэтому пунктуация опирается не на паузы, а на грамматику и смысл.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вслух полезно для проверки: оно помогает заметить логическое ударение, завершенность конструкции и место возможного обособления. Однако окончательное решение всегда принимается по правилу, а не по слуховому впечатлению.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интонация может соответствовать разным пунктуационным моделям. Именно поэтому важно уметь различать звучание фразы и ее письменное оформление, не смешивая устную и письменную нормы.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ценность грамотного синтаксиса и пунктуации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Грамотное построение предложений делает сочинение, ответ или сообщение понятным с первого чтения. Читатель быстрее улавливает мысль, если текст выстроен логично и без лишней двусмысленности.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 помогает соединять тезисы и аргументы, а пунктуация — точно обозначать их границы. Это особенно важно в проектах и публичных выступлениях, где ценится ясность и убедительность.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старшеклассника владение этими нормами становится показателем общей языковой культуры. Оно показывает готовность не только знать правило, но и уверенно применять его в реальной коммуникации.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Синтаксис, пунктуация и культура речи: язык как инструмент ясной мысли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 организует высказывание, пунктуация делает его читаемым, а культура речи помогает выбрать точное и уместное слово. Вместе они формируют грамотную, убедительную и зрелую речь.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2026-05-21T15:17:49Z</dcterms:created>
  <dcterms:modified xsi:type="dcterms:W3CDTF">2026-05-21T15:17:49Z</dcterms:modified>
</cp:coreProperties>
</file>