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Январь — начало года и середина зимы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месяц года встречает нас снегом, морозом и праздниками.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Январь открывает год и сразу показывает настоящую зиму: холод, снег, лёд и тёплые вечера дома. А народная мудрость напоминает: он и начало года, и середина зимы одновременно.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о январе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январь зимой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 зимнем пейзаже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январской картинке особенно хорошо смотрится тёплый дом с горящими окнами. Рядом стоят ёлки, а на снегу видны следы. Такой пейзаж выглядит спокойным, чистым и немного сказочным.
</a:t>
            </a:r>
            <a:endParaRPr lang="en-US" sz="1202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двор после снегопада
</a:t>
            </a:r>
            <a:pPr algn="l" indent="0" marL="0">
              <a:lnSpc>
                <a:spcPct val="100000"/>
              </a:lnSpc>
              <a:buNone/>
            </a:pPr>
            <a:r>
              <a:rPr lang="en-US" sz="42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ночного снегопада двор становится тихим и светлым. Сугробы вырастают у дорожек, а на ветках деревьев остаётся пушистый иней. Кажется, будто зима аккуратно укрыла всё вокруг белым одеялом.
</a:t>
            </a:r>
            <a:endParaRPr lang="en-US" sz="1188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Ясное морозное небо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январе небо часто бывает светлым и прозрачным, особенно в морозный день. Солнце кажется бледным, но снег ярко блестит под ним. Из-за этого зимний мир выглядит как большая открытка.
</a:t>
            </a:r>
            <a:endParaRPr lang="en-US" sz="12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природа зимой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солнечного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солнце поднимается низко над горизонтом, поэтому светит слабее. Дни становятся короткими, а вечерами темнеет быстро. Кажется, что световой день торопится спрятаться.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на воде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Лужи, ручьи и реки в январе часто покрываются твёрдым льдом. Он может быть гладким и скользким. Поэтому зимой особенно важно быть осторожным у воды.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отдыхают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стоят без листьев и словно ждут весны. Им не нужно спешить, ведь зимой природа отдыхает. Под снегом корни защищены от сильного холода.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растения и животные в холодный месяц экономят силы. Зима делает мир спокойнее, тише и размереннее. Это время, когда природа бережно набирается сил.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названия января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4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называли январь из-за сильного холода. Это слово словно передаёт ощущение студёного воздуха, который щиплет щёки и заставляет сильнее кутаться в шарф.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6250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Трескун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связано с морозом, от которого трещит лёд и звенят ветки. В таком слове слышится звонкая, суровая зимняя погода.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66232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Лютый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старинное имя подчёркивает строгость месяца. Январь мог быть очень лютым, то есть особенно холодным и неприветливым для прогулок без тёплой одежды.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96996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зиме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слова помогают понять, как люди раньше чувствовали погоду. Они внимательно замечали холод, ветер и треск льда, поэтому названия получались меткими и образными.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00" y="2219622"/>
            <a:ext cx="2711400" cy="25816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900" y="2219622"/>
            <a:ext cx="2711400" cy="25816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6350" y="2219622"/>
            <a:ext cx="2711400" cy="25816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Январские праздники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712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 приходит первым
</a:t>
            </a:r>
            <a:pPr algn="l" indent="0" marL="0">
              <a:lnSpc>
                <a:spcPct val="100000"/>
              </a:lnSpc>
              <a:buNone/>
            </a:pPr>
            <a:r>
              <a:rPr lang="en-US" sz="4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Январь начинается с радостного праздника, когда в доме сияет ёлка, а на столе появляются угощения. Дети ждут подарки, взрослые — тёплую семейную встречу. Зима в этот день кажется особенно нарядной.
</a:t>
            </a:r>
            <a:endParaRPr lang="en-US" sz="1195" dirty="0"/>
          </a:p>
        </p:txBody>
      </p:sp>
      <p:sp>
        <p:nvSpPr>
          <p:cNvPr id="14" name="Text 3"/>
          <p:cNvSpPr txBox="1"/>
          <p:nvPr/>
        </p:nvSpPr>
        <p:spPr>
          <a:xfrm>
            <a:off x="61735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Новый год
</a:t>
            </a:r>
            <a:pPr algn="l" indent="0" marL="0">
              <a:lnSpc>
                <a:spcPct val="100000"/>
              </a:lnSpc>
              <a:buNone/>
            </a:pPr>
            <a:r>
              <a:rPr lang="en-US" sz="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приходит ещё один необычный праздник — Старый Новый год. Он напоминает, что январь любит сюрпризы и продолжает праздничное настроение. В такие дни особенно приятно собираться всей семьёй.
</a:t>
            </a:r>
            <a:endParaRPr lang="en-US" sz="1128" dirty="0"/>
          </a:p>
        </p:txBody>
      </p:sp>
      <p:sp>
        <p:nvSpPr>
          <p:cNvPr id="15" name="Text 4"/>
          <p:cNvSpPr txBox="1"/>
          <p:nvPr/>
        </p:nvSpPr>
        <p:spPr>
          <a:xfrm>
            <a:off x="3314965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Рождественский свет
</a:t>
            </a:r>
            <a:pPr algn="l" indent="0" marL="0">
              <a:lnSpc>
                <a:spcPct val="100000"/>
              </a:lnSpc>
              <a:buNone/>
            </a:pPr>
            <a:r>
              <a:rPr lang="en-US" sz="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Рождество приносит в январь особое спокойствие и доброту. В этот день дома украшают огоньками и звёздами, а окна светятся по-особенному тепло. Праздник делает холодный месяц уютнее и светлее.
</a:t>
            </a:r>
            <a:endParaRPr lang="en-US" sz="124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838" y="1602394"/>
            <a:ext cx="277578" cy="317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43740"/>
            <a:ext cx="306494" cy="24519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приметы января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снега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январе лежит много снега, люди ждали, что весна будет дружной. Белые сугробы считались хорошим знаком для будущего тепла.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Крепкий мороз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холод и блестящий снег говорили о настоящей зиме. По таким признакам раньше старались понять, насколько суровой будет погода дальше.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Ясное небо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небо чистое и светлое, мороз обычно держится крепче. Люди внимательно смотрели вверх, потому что облака тоже многое подсказывали.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рядом с домом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птицы прилетали ближе к людям, это замечали сразу. Так они искали корм и укрытие, а люди понимали, что зимой пернатым нужна помощь.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месяцев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году, и январь открывает их первым, но зима в нём остаётся в самой середине.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пословица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помогает запомнить: год начинается, а холодная зима ещё продолжается. 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4543" y="1494008"/>
            <a:ext cx="4349897" cy="32794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одеваться в январе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76686" y="1575853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шапка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Шапка помогает сохранить тепло головы, ведь на морозе оно уходит очень быстро. Лучше выбирать такую, которая хорошо закрывает уши и не пропускает ветер.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676686" y="2406085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Шарф и варежки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Шарф защищает шею, а варежки согревают пальцы. Когда они тёплые, прогулка становится приятнее, и руки не мёрзнут даже в снегопад.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76686" y="3236316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слоёв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удобно надевать одежду слоями. Тогда между вещами сохраняется тёплый воздух, и на улице не так холодно. Это простое и очень полезное правило.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676686" y="4066548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Обувь по снегу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Сапоги или ботинки должны быть тёплыми и не промокать. В январе на дороге бывает снег и лёд, поэтому хорошая обувь особенно важна.
</a:t>
            </a:r>
            <a:endParaRPr lang="en-US" sz="10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забавы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во дворе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снегопада дети выходят на улицу и смотрят, где сугробы выше. Сначала все просто радуются белому двору и выбирают, с чего начать игру.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41095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Санки и лыжи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начинается самое весёлое: катание с горки, лыжня и быстрые повороты на снегу. Здесь нужны смелость, ловкость и громкий смех.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27014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Снежные постройки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сил становится больше, дети лепят снеговиков и строят крепости. Снег отлично держит форму, поэтому можно придумать целый зимний город.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75746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Коньки и вечер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вечеру ребята выходят на каток или просто гуляют по свежему снегу. Щёки румяные, настроение отличное, а день заканчивается приятной усталостью.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день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60853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встаёт раньше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зимнего солнцестояния солнце каждый день поднимается чуть выше. Утро становится светлее, и вставать легче. Это маленькое изменение помогает заметить, что зима уже не совсем неподвижна.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02546" y="2615542"/>
            <a:ext cx="2293515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дольше светло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января сумерки приходят немного позже. После школы или прогулки ещё можно увидеть светлое небо. Для зимы это приятный сюрприз, будто день делает крошечный шаг вперёд.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44241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пока далеко, но близко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сначала почти незаметны, однако они важны. Каждый лишний луч света напоминает: природа постепенно поворачивает к весне. Январь учит замечать даже самые тихие перемены.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переживают январь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в белой шубке
</a:t>
            </a:r>
            <a:pPr algn="l" indent="0" marL="0">
              <a:lnSpc>
                <a:spcPct val="100000"/>
              </a:lnSpc>
              <a:buNone/>
            </a:pPr>
            <a:r>
              <a:rPr lang="en-US" sz="39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зимой меняет цвет шерсти на белый, чтобы быть менее заметным на снегу. Он осторожно прыгает среди сугробов и прислушивается к каждому шороху. На картинке его легко узнать по длинным ушам и цепочкам следов.
</a:t>
            </a:r>
            <a:endParaRPr lang="en-US" sz="1096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и её кладовая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январе белка не бегает зря по снегу: она вспоминает свои запасы и ищет орехи, спрятанные раньше. В морозный день ей помогают пушистый хвост и тёплая шубка. На снегу часто видны её маленькие следы.
</a:t>
            </a:r>
            <a:endParaRPr lang="en-US" sz="1202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у кормушки
</a:t>
            </a:r>
            <a:pPr algn="l" indent="0" marL="0">
              <a:lnSpc>
                <a:spcPct val="100000"/>
              </a:lnSpc>
              <a:buNone/>
            </a:pPr>
            <a:r>
              <a:rPr lang="en-US" sz="37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Синица, воробей или снегирь зимой часто прилетают ближе к домам, где можно найти корм. Им трудно добывать пищу из-под снега, поэтому кормушка становится для них настоящей спасательной столовой. На фоне красиво смотрятся снежные ветки.
</a:t>
            </a:r>
            <a:endParaRPr lang="en-US" sz="104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838" y="1602394"/>
            <a:ext cx="277578" cy="317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2023" y="1602393"/>
            <a:ext cx="277579" cy="3172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293" y="3304813"/>
            <a:ext cx="282669" cy="3230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89478" y="3304813"/>
            <a:ext cx="282669" cy="3230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помочь птицам зимой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Подсыпать подходящий корм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кормушку можно насыпать семечки, зёрна и несолёное сало. Такой корм помогает птицам быстро набраться сил и легче пережить морозный день.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Повесить кормушку у дома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Кормушку лучше разместить так, чтобы до неё было удобно добираться и людям, и птицам. Тогда пернатые гости будут чаще прилетать и не останутся голодными.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Держать корм сухим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корм намокнет или покроется снегом, птицам будет труднее его клевать. Поэтому кормушку нужно вовремя очищать и следить, чтобы она оставалась сухой.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Кормить без вреда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Птицам нельзя давать солёную, жареную или испорченную еду. Заботливый и безопасный корм делает помощь по-настоящему полезной и доброй.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-10 °C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такой температуре снег часто становится сухим и скрипучим под ногами.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зимними свойствами снега при низкой температуре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мороз делает снег звонким и лёгким. Он хрустит под шагами, словно маленькие снежинки шепчутся между собой.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уют в январе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5877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чай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 горячий чай кажется особенно вкусным. Он согревает руки, помогает отдохнуть и делает зимний вечер спокойным и добрым.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255874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плед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Плед — настоящий друг января. Под ним удобно читать, смотреть в окно на снег и слушать, как за стеклом тихо гуляет ветер.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5871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и лампа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 окном темно, особенно приятно взять интересную книгу и включить лампу. Тёплый свет помогает почувствовать себя дома очень уютно.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958685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с инеем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стекле зимой появляются красивые узоры. Они напоминают сказочные картинки и хорошо показывают, как рядом могут жить холод улицы и тепло комнаты.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январь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терпеливым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Январь не торопится, и это хороший урок. Он показывает, что зима проходит спокойно, а изменения приходят понемногу. Терпение помогает замечать красоту каждого дня.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Иней на ветках, узор на окне, следы на снегу — всё это маленькие зимние открытия. Январь учит смотреть внимательно и радоваться простым вещам вокруг.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себя и других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 напоминает, что нужно тепло одеваться, помогать птицам и заботиться о близких. Так холодный месяц становится не суровым, а по-настоящему добрым.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Радоваться свету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короткий зимний день может подарить хорошее настроение. Январь помогает понять: свет, праздник и дружная семья делают зиму тёплой внутри, хотя на улице мороз.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январь особенный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0886" y="3467970"/>
            <a:ext cx="1658353" cy="1141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января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начинается с новых надежд, поздравлений и семейных встреч. В домах звучат пожелания, а на улицах ещё лежит праздничный снег.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37644" y="1654222"/>
            <a:ext cx="1709190" cy="10486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месяца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стоят морозные и тихие. Люди гуляют, катаются на санках и любуются зимними деревьями, покрытыми инеем.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79125" y="3467970"/>
            <a:ext cx="1658353" cy="1141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января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ещё продолжаются, а зима показывает свой характер. Холод, снег и длинные вечера делают месяц очень узнаваемым.
</a:t>
            </a:r>
            <a:endParaRPr lang="en-US" sz="1382" dirty="0"/>
          </a:p>
        </p:txBody>
      </p:sp>
      <p:sp>
        <p:nvSpPr>
          <p:cNvPr id="13" name="Text 5"/>
          <p:cNvSpPr txBox="1"/>
          <p:nvPr/>
        </p:nvSpPr>
        <p:spPr>
          <a:xfrm>
            <a:off x="6884154" y="1654222"/>
            <a:ext cx="1709190" cy="10486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января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Света становится чуть больше, и это радует. Январь постепенно ведёт нас от самой зимней тишины к ожиданию весны.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00" y="2219622"/>
            <a:ext cx="2711400" cy="25816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900" y="2219622"/>
            <a:ext cx="2711400" cy="25816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6350" y="2219622"/>
            <a:ext cx="2711400" cy="25816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января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712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снег на улицах
</a:t>
            </a:r>
            <a:pPr algn="l" indent="0" marL="0">
              <a:lnSpc>
                <a:spcPct val="100000"/>
              </a:lnSpc>
              <a:buNone/>
            </a:pPr>
            <a:r>
              <a:rPr lang="en-US" sz="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всё вокруг покрыто белым снегом, январь сразу узнаётся. Сугробы, снежные дорожки и следы на земле делают пейзаж чистым, светлым и немного сказочным. Кажется, будто природа надела праздничную шубу.
</a:t>
            </a:r>
            <a:endParaRPr lang="en-US" sz="1124" dirty="0"/>
          </a:p>
        </p:txBody>
      </p:sp>
      <p:sp>
        <p:nvSpPr>
          <p:cNvPr id="14" name="Text 3"/>
          <p:cNvSpPr txBox="1"/>
          <p:nvPr/>
        </p:nvSpPr>
        <p:spPr>
          <a:xfrm>
            <a:off x="61735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Ёлка и тёплые окна
</a:t>
            </a:r>
            <a:pPr algn="l" indent="0" marL="0">
              <a:lnSpc>
                <a:spcPct val="100000"/>
              </a:lnSpc>
              <a:buNone/>
            </a:pPr>
            <a:r>
              <a:rPr lang="en-US" sz="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январе особенно красиво выглядят украшенная ёлка и свет в окнах домов. Они словно говорят: на улице зима, а внутри — уют, праздник и спокойствие. Такой контраст очень запоминается.
</a:t>
            </a:r>
            <a:endParaRPr lang="en-US" sz="1241" dirty="0"/>
          </a:p>
        </p:txBody>
      </p:sp>
      <p:sp>
        <p:nvSpPr>
          <p:cNvPr id="15" name="Text 4"/>
          <p:cNvSpPr txBox="1"/>
          <p:nvPr/>
        </p:nvSpPr>
        <p:spPr>
          <a:xfrm>
            <a:off x="3314965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и морозные узоры
</a:t>
            </a:r>
            <a:pPr algn="l" indent="0" marL="0">
              <a:lnSpc>
                <a:spcPct val="100000"/>
              </a:lnSpc>
              <a:buNone/>
            </a:pPr>
            <a:r>
              <a:rPr lang="en-US" sz="4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на лужах, узоры на стекле и блестящий иней напоминают, что стоит сильный мороз. Эти детали создают зимнее настроение и помогают почувствовать холод, даже если смотришь из тёплого окна.
</a:t>
            </a:r>
            <a:endParaRPr lang="en-US" sz="121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838" y="1602394"/>
            <a:ext cx="277578" cy="317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2023" y="1602393"/>
            <a:ext cx="277579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293" y="3304813"/>
            <a:ext cx="282669" cy="32305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89478" y="3304813"/>
            <a:ext cx="282669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итог о январе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года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Январь открывает новый календарный год и сразу задаёт ему зимнее настроение. В нём много ожиданий, планов и маленьких радостных событий.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 и снег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месяц трудно представить без сугробов, инея и холодного ветра. Зима в январе показывает себя особенно ярко и по-настоящему.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забота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январе люди встречаются с близкими, радуются праздникам и помогают птицам пережить холод. Добрые дела делают месяц светлее.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к весне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зима ещё сильна, день постепенно становится длиннее. Это маленький, но очень важный знак того, что весна уже не за горами.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Январь — начало года и сердце зимы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Январь соединяет праздник, мороз и надежду на весну. Он учит замечать красоту снега, ценить тепло дома и делать добрые дела для тех, кому трудно зимой.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2026-05-25T17:32:16Z</dcterms:created>
  <dcterms:modified xsi:type="dcterms:W3CDTF">2026-05-25T17:32:16Z</dcterms:modified>
</cp:coreProperties>
</file>