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 — разные масштабы.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треугольники: одинаковая форма и разный размер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подобие в 8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треугольников помогает понимать пропорции, сравнивать углы и решать практические задачи, где измерение напрямую невозможно: от высоты дерева до расстояния до недоступной точки.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раза увеличиваются все соответствующие стороны при таком коэффициенте подобия.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коэффициент показывает, во сколько раз меняются размеры, сохраняя форму треугольника.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80184"/>
            <a:ext cx="3287100" cy="10006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подобия треугольников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способа доказать подобие треугольников и уточняет, что именно нужно сравнить в каждом случае.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доказательства подобия достаточно выполнить любой один признак; остальные данные проверять не требуется.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и пропорциональные стороны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6900" y="2056150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подобных треугольников совпадает очертание: если один можно увеличить или уменьшить, он сохранит все углы и порядок вершин.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6900" y="3065556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стороны образуют одно и то же отношение, например 2:3 или 4:6. Именно это отличает подобие от простого совпадения размеров.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6900" y="4074962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без искажений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меняет только размер фигуры, но не её геометрию. Поэтому чертёж, модель и оригинал выглядят одинаково по форме.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на числовых примерах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всех парах сторон видно одно и то же отношение, значит масштаб фигуры остаётся постоянным.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одинаков для всех соответствующих сторон и равен 2.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«Подобные треугольники»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подобия: два угла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угла одного треугольника равны двум углам другого, можно сразу сделать вывод о подобии, даже не измеряя стороны.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04761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третий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треугольника равна 180°, поэтому при совпадении двух углов автоматически совпадает и третий. Это подтверждает одинаковую форму фигур.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6761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в 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особенно удобен, когда в условии даны только углы или когда стороны измерить нельзя, но угловые данные известны точно.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1669062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150" y="2794812"/>
            <a:ext cx="429000" cy="68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77582"/>
            <a:ext cx="673200" cy="538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подобия: две стороны и угол между ними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проверяют, пропорциональны ли две стороны одного треугольника двум соответствующим сторонам другого. Без этого признак не работает.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ними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именно угол, заключённый между выбранными сторонами. Если взять соседний угол, вывод о подобии может оказаться неверным.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пропорции сторон совпадают и включённый угол равен, треугольники подобны. Это надёжный способ решения многих геометрических задач.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подобия: три стороны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0750" y="1943300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три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отношения трёх соответствующих сторон одинаковы, треугольники имеют одну и ту же форму. Достаточно сравнить все стороны по порядку.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20750" y="2869224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Работайте только с парами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правильно сопоставить вершины и стороны. Тогда пропорции записываются без путаницы и дают верный результат для всего треугольника.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20750" y="3795149"/>
            <a:ext cx="47400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Применяйте без углов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полезен, когда углы неизвестны, а в условии есть только длины сторон. Он позволяет доказать подобие по одной информации.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подобие треугольников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работе с данными о треугольниках и их элементами.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означает, что все соответствующие стороны одного треугольника вдвое длиннее сторон другого.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показатель сразу показывает масштаб изменения фигуры и помогает быстро составлять пропорции в задачах.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элементы подобных треугольников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величины сохраняются, а какие изменяются при подобии.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сохраняет форму через углы и пропорции, но при этом по-разному влияет на периметр и площадь.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подобных треугольников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 площадь при подобии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зависит не от одного размера, а от двух направлений сразу, поэтому рост идёт быстрее, чем увеличение сторон.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удвоении масштаба площадь возрастает в 4 раза, а при утроении — в 9 раз. Это важно в чертежах и моделях.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площадей подобных фигур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вокруг нас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ориентироваться
</a:t>
            </a:r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города улицы и площади изображены в уменьшенном виде, но сохраняют пропорции. Благодаря этому можно измерять расстояния линейкой и переводить их в реальные километры по масштабу.
</a:t>
            </a:r>
            <a:endParaRPr lang="en-US" sz="1061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подсказывает высоту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даёт длинную тень, по ней можно оценить высоту дерева или столба. Сравнивают треугольник человека и его тени с треугольником предмета и его тени.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 показывает здание заранее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 создают уменьшенные модели зданий, чтобы проверить форму, расположение окон и общий вид. Такая модель похожа на будущий дом, но выполнена в другом размере.
</a:t>
            </a:r>
            <a:endParaRPr lang="en-US" sz="114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на карте и в реальности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масштаб позволяет быстро переводить сантиметры на карте в километры на местности без потери формы изображения.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значения увеличиваются пропорционально, значит карта остаётся уменьшенной копией местности. Это делает масштаб удобным для планов и маршрутов.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работы с масштабом в геометрии и картографии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часто сравнивают стороны в случайном порядке. Нужно сначала определить соответствующие вершины, иначе пропорция будет составлена неправильно и ответ окажется неверным.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65625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признаке подобия важно учитывать именно угол между двумя данными сторонами. Если взять другой угол, доказательство теряет силу, даже если числа похожи.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50775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Сантиметры и метры нельзя подставлять в одну пропорцию без перевода. Перед вычислениями все длины нужно записать в одинаковых единицах измерения.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7151225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стороны записывают в разном порядке для двух треугольников. Тогда равные отношения не видны, хотя подобие может быть верным. Порядок записи должен совпадать.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 треугольники не подобны?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основана на признаках подобия треугольников.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решают задачу по тени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Измеряют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рост человека и длину его тени. Эти данные нужны как известная часть пропорции.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Измеряют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измеряют тень дерева, столба или здания. Это значение станет второй частью сравнения.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Составляют пропорцию
</a:t>
            </a:r>
            <a:pPr algn="l" indent="0" marL="0">
              <a:lnSpc>
                <a:spcPct val="100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Записывают отношение роста к тени для человека и такое же отношение для предмета. Так используют подобие треугольников.
</a:t>
            </a:r>
            <a:endParaRPr lang="en-US" sz="1212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Находят высоту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чисел вычисляют неизвестную высоту и проверяют, подходит ли ответ по единицам измерения.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темы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формулы, которые чаще всего используют при решении задач на подобие.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размеры меняются по коэффициенту подобия, периметр следует ему же, а площадь зависит от квадрата коэффициента.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подобных треугольников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треугольники позволяют сравнивать фигуры разного размера, находить неизвестные стороны и работать с масштабом. Эта тема делает геометрию полезной для карт, чертежей и реальных измерений.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2026-05-29T03:48:51Z</dcterms:created>
  <dcterms:modified xsi:type="dcterms:W3CDTF">2026-05-29T03:48:51Z</dcterms:modified>
</cp:coreProperties>
</file>