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Словообразующие суффиксы: маленькая часть слова с большой работой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словам расти и меняться прямо на глазах.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суффиксы стоит изучать
</a:t>
            </a:r>
            <a:endParaRPr lang="en-US" sz="3509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встречаются в привычных словах и помогают точнее понимать смысл, замечать родственные слова и писать грамотнее.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суффикс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— это часть слова, которая стоит после корня и помогает образовывать новые слова, а не связывать их в предложении.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менять значение слова: показывать маленький предмет, ласковое отношение, профессию, животное или признак.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увидеть суффикс, сначала нужно найти корень. Без этого часть слова легко перепутать с окончанием или частью основы.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суффикс в слове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строении слова суффикс обычно идёт после корня и перед окончанием. В слове домик корень дом, суффикс ик, окончание нулевое.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школьный корень школ, суффикс н, окончание ый. На схеме слова суффикс удобно выделять отдельно, чтобы его не потерять.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суффиксы помогают образовывать новые слова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 может стать основой для целой группы слов: лес, лесок, лесной, лесник. Общая часть сохраняет главный смысл.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добавляет новое значение и помогает назвать предмет, человека, признак или маленький предмет. Так слово становится точнее.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видим ряд родственных слов, легче понять, как язык умеет строить новые названия из одной основы.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17156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18933"/>
            <a:ext cx="452400" cy="40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Уменьшительные и ласкательные суффиксы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котик, домик и столик звучат мягче и дружелюбнее. Суффикс помогает передать маленький размер или ласковое отношение.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звучание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ложечка и ручка суффикс делает предметы особенно близкими и понятными. Такие формы часто слышны в детской речи.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предметы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уменьшительные формы встречаются очень часто. Они создают добрый тон и помогают представить героев и предметы ярче.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речь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суффикс показывает не только размер, но и доброе отношение к предмету. Поэтому слово может звучать ласково и по-доброму.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заботы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названиях людей и профессий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назвать человека по профессии, занятию или роли. В словах учитель, водитель, художник, рыбак слышится, чем занимается человек.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отвечают на вопрос кто? и дают точное название без лишних объяснений. Это удобно и в речи, и в чтении.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названиях предметов и мест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снежинка, берёзка и мостик называют предметы или их маленькие части. Суффикс помогает сделать образ более наглядным.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садик и домишко слышится уменьшение или близость. Такие слова легко представить, потому что они связаны с привычными вещами.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суффикс делает название более конкретным и живым. Тогда слово сразу рисует картинку, будто оно само умеет показывать предмет.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такие слова особенно понятны: их можно увидеть дома, во дворе, в саду и на прогулке, почти без усилий.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словах-признаках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образовывать слова, которые называют признак предмета и отвечают на вопрос какой? Это очень полезно для точного описания.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речь красивее и точнее. С ними можно не просто назвать предмет, а сразу описать его особенности.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весенний, глиняный, золотистый и шерстяной суффиксы подсказывают время года, материал, цвет или внешний вид.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суффикс в слове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поиска суффикса через родственные слова и разбор по составу.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и окончание — разные части слова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слову изменяться по числу и падежу: стол, стола, столу, столом. Оно не создаёт новое слово, а только меняет его форму в предложении.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 часто добавляет новый смысл. Так из слова стол получаются столик и столовый, а значения становятся уже другими.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 эти части, нужно сначала найти корень, потом посмотреть на конец слова и его значение. Если изменилась только форма, это окончание; если появилось новое слово, это суффикс.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собираются в одну семью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вода есть дружная семья: водный, водичка, подводный. Все они связаны общим смыслом и общим корнем. Суффиксы помогают этой семье расти, как будто к одному дому прибавляются новые комнаты.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её родня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взять слово снег, можно увидеть целую цепочку: снежок, снежинка, снежный. Слова становятся разными, но остаются родственниками. В них легко заметить, как одна основа даёт множество новых названий.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цепочка слов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корню прибавляется суффикс, слово начинает звучать по-новому. Так язык создаёт точные и понятные названия для предметов, признаков и явлений. Для ученика это похоже на сборку конструктора, только из букв и смыслов.
</a:t>
            </a:r>
            <a:endParaRPr lang="en-US" sz="1087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изменения, большая польза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может показать маленький размер предмета: домик, грибок, берёзка. Тогда слово словно становится меньше и ближе, а картинка в воображении — заметнее.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суффикс выражает ласку и доброе отношение: котик, ложечка, морковка. Такие слова звучат мягко и по-дружески, будто улыбаются при произнесении.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называть людей по профессии или занятию: учитель, художник, рыбак. Так слово сразу подсказывает, кто чем занимается и о ком идёт речь.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суффиксы образуют слова-признаки и названия детёнышей: весенний, шерстяной, лисёнок. Они делают речь точнее, а описание — живым и понятным.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добавляют суффиксы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450" y="1659275"/>
            <a:ext cx="525600" cy="52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350" y="1688475"/>
            <a:ext cx="525600" cy="46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2250" y="1659275"/>
            <a:ext cx="525600" cy="525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встречаются в детской речи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91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и добрые слова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Зайчик, машинка, ложечка звучат ласково и знакомо. Они помогают говорить о близких вещах просто, тепло и без лишней строгости.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3190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книг и сказок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3190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встречаются в сказках и маленьких рассказах. Ребёнок легко узнаёт их на слух и быстрее замечает общий суффикс в слове.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1046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наблюдения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046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морковка, тетрадка, машинка суффикс слышится чётко. Это помогает тренировать внимание и учиться разбирать слова, не спеша и с интересом.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образы в словах о природе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медвежонок сразу вызывает образ маленького медведя рядом с мамой. Суффикс помогает увидеть не просто животное, а его детёныша. Благодаря этому слово становится особенно тёплым и наглядным.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 в лесу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Травинка и ёлочка помогают заметить маленькую траву и небольшую ёлку. Суффиксы делают картину природы точной и красивой. В сказке или рассказе такие слова сразу создают нежный и ясный образ.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Травинка и ёлочка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Берёзка звучит ласково и очень по-русски. С помощью суффикса можно показать маленькое дерево или доброжелательное отношение к нему. Такое слово легко представить в весеннем лесу или у школьной дорожки.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Берёзка у тропинки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суффикс меняет слово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одного корня образуются родственные слова с новым значением.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бывают у учеников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путают суффикс с окончанием, потому что обе части стоят в конце слова. Но окончание меняется, а суффикс помогает образовать новое слово и добавить смысл.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принять за суффикс часть корня. Чтобы не ошибиться, нужно сначала подобрать родственные слова и найти общую часть, которая остаётся неизменной.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суффикс ищут без проверки значения слова. Это неудобно и может запутать. Лучше сначала посмотреть на корень, потом на часть после него и только затем делать вывод.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находить суффиксы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умеет находить суффиксы, ему легче читать и понимать новые слова. Он быстрее замечает, как одно слово связано с другим, и увереннее делает разбор по составу.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помогает и в письме: словарная работа становится понятнее, а ошибки встречаются реже. Суффиксы делают язык не только интересным, но и очень полезным для внимательного ученика.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Замечаем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слова с суффиксами в сказках, стихах и учебнике. Это похоже на маленькую охоту за языковыми сокровищами.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Составляем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Пробуем ряды слов: снег — снежок — снежинка — снежный. Так видно, как из одной основы рождаются новые слова.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Сравниваем родственные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Смотрим, что у слов общего и что изменилось после корня. Это помогает не перепутать суффикс с окончанием.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Играем и повторяем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Подбираем слова из тетрадей, книг и разговоров дома. Чем чаще упражняться, тем легче замечать суффиксы без скуки и долгих раздумий.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упражнения с суффиксами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— маленький помощник слова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незаметен на первый взгляд, но именно он помогает словам меняться, расти и становиться точнее. Если уметь его находить, родной язык открывается гораздо интереснее.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2026-05-21T12:02:35Z</dcterms:created>
  <dcterms:modified xsi:type="dcterms:W3CDTF">2026-05-21T12:02:35Z</dcterms:modified>
</cp:coreProperties>
</file>