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a Biography: как построить ясную историю на английском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на английском: факты, хронология, точный язык и ясная структура.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Biographical writing показывает жизнь реального человека по порядку событий. В школьных заданиях важны проверенные факты, даты, место рождения, образование, достижения и вывод о значении личности.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Biographical writing: текст о жизни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хорошей biography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по времени: birth, childhood, education, career, achievements, later life. Такой порядок помогает читателю легко следить за жизненным путем человека и понимать развитие его личности.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biography лучше писать короткими, точными предложениями без эмоциональных оценок. Связки then, after that, later, finally помогают сделать текст логичным и связным.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стиль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работе достаточно 3–5 ключевых этапов жизни. Если включать слишком много мелких деталей, текст становится перегруженным и теряет ясность.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а не всё подряд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 класса особенно важны простые грамматические формы и аккуратная лексика. Ясные предложения легче проверить, а читателю — быстрее понять смысл и главную мысль текста.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английский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biography опирается на проверяемые сведения, а не на догадки. В ней упоминают даты, места и события, которые можно подтвердить по надежным источникам.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факты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biography полезно заранее проверить ключевые сведения и сверить их по нескольким источникам.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важный факт лучше подтверждать минимум двумя источниками, чтобы избежать ошибок в датах, именах и достижениях.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 биографическому письму; надежные справочные источники
</a:t>
            </a:r>
            <a:endParaRPr lang="en-US" sz="84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собрать перед написанием текста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школьной работы над биографическим текстом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написания biography на английском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biography лучше всего подходят книги и энциклопедии: в них факты обычно уже проверены и собраны в удобном виде. На иллюстрации можно показать саму книгу, открытую на нужной странице, или портрет человека рядом с ней, чтобы связать текст с источником.
</a:t>
            </a:r>
            <a:endParaRPr lang="en-US" sz="896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которой можно доверять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человека, его школы, дома или памятного места делает биографию наглядной и понятной. Такой снимок должен быть уместным и точным: он не заменяет текст, а дополняет его и помогает читателю лучше представить жизнь героя.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которое помогает понять героя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сайт музея помогает уточнить даты, места и важные события жизни. К такому материалу хорошо подходят фотография музея, экспонат, связанный с человеком, или карта города, где он родился и жил. Подпись к изображению должна содержать имя, дату и источник.
</a:t>
            </a:r>
            <a:endParaRPr lang="en-US" sz="835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официальные материалы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и визуальные материалы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биографии в английском языке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кратко называют человека и объясняют, чем он известен. Этого достаточно, чтобы читатель сразу понял тему и основную цель biography.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пишут, почему этот человек важен, чем он запомнился и какое влияние оказал. Такой вывод помогает завершить текст ясно и логично.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размещают факты о детстве, учёбе, работе и достижениях. Материал лучше идти по порядку, чтобы события складывались в понятную историю без скачков во времени.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типичное распределение материала в школьной биографии: больше всего места получает карьера и достижения.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раздел посвящён достижениям, потому что именно они объясняют известность человека и его вклад.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текста для 8 класса; без точной статистики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biography занимают больше места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biography: слова и грамматика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событий жизни используется past simple: was born, studied, became, won. Эта форма помогает передать уже завершённые действия и делает рассказ о прошлом точным.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общеизвестных сведений и устойчивых характеристик: is known for, works as, lives in. Его используют, когда нужно сообщить проверяемый факт без лишних деталей.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для фактов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удобен, когда важно само достижение, а не тот, кто его описывает: was awarded, was created, was published. Так текст звучит более нейтрально и официально.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biography лучше избегать сложных конструкций и длинных предложений. Простые фразы легче читать, проверять и понимать, особенно если текст пишется для школьного задания.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точные фразы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38493"/>
            <a:ext cx="4356600" cy="2146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работы с биографическим текстом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важно отличать проверяемые сведения от оценок и не превращать предположения в факты.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всегда нужно проверять, а мнения допустимы только при наличии доказательств. Ошибки чаще всего связаны с выдуманными датами и слишком общими оценками.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мнения в биографическом тексте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человека для школьной biography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человека, о котором легко найти проверенные сведения на английском языке. Для школьной biography лучше подходят известные личности, чья жизнь описана в учебниках, энциклопедиях и надёжных статьях.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фигура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фото награды, обложка книги или снимок места, связанного с жизнью человека, помогают сделать проект наглядным. Изображение должно дополнять текст, а не отвлекать от него.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достаточно ли материалов для краткого проекта. Если факты встречаются в нескольких надёжных источниках, легче избежать ошибок и выбрать именно те события, которые важны для биографии.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источники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если у человека есть заметные достижения: книга, научное открытие, спортивная победа, роль в истории или культуре. Тогда текст получится содержательным и не превратится в простой перечень дат.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тема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превратить отдельные сведения о человеке в понятную biography для школьного задания.
</a:t>
            </a:r>
            <a:endParaRPr lang="en-US" sz="1121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связному тексту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о детстве и семье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места рождения и семьи: это помогает понять, где прошли первые годы человека. Достаточно нескольких точных фактов без лишних бытовых деталей, которые не влияют на дальнейшую жизнь.
</a:t>
            </a:r>
            <a:endParaRPr lang="en-US" sz="1016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семья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включайте случайные подробности, если они не помогают раскрыть характер или успехи героя. В biography важнее показать развитие личности, чем просто перечислить семейные и бытовые факты.
</a:t>
            </a:r>
            <a:endParaRPr lang="en-US" sz="1049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важное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детали, связанные с чтением, музыкой, спортом, наукой или рисованием. Они объясняют, какие способности проявились рано и как детство связано с будущими достижениями.
</a:t>
            </a:r>
            <a:endParaRPr lang="en-US" sz="1045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Упомяните школу, любимые предметы и ранние увлечения. Такие сведения показывают, как постепенно формировались способности человека и почему позже он выбрал именно свою профессию или направление.
</a:t>
            </a:r>
            <a:endParaRPr lang="en-US" sz="98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интересы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заметные проблемы связаны не только с датами, но и с грамматикой, логикой текста и слабым завершением.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проверить past tense, убрать лишние детали и добавить вывод, качество biography заметно вырастает.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школьных работ по английскому языку, 8 класс.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написании biography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biography интересной для читателя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успех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 важный успех в начале пути помогает читателю увидеть, с чего всё началось. Часто именно он становится точкой, после которой человек начинает двигаться к большому результату.
</a:t>
            </a:r>
            <a:endParaRPr lang="en-US" sz="117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biography особенно запоминаются события, которые изменили планы героя: новая школа, переезд, неожиданная победа или сложное решение. Такие детали делают рассказ живым и помогают понять развитие личности.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интерес вызывают рекорд, книга, открытие, роль или награда, которые принесли человеку известность. Важно описывать факт точно, без украшений и выдуманных деталей.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 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показать, почему этот человек важен для других. Краткая оценка вклада, влияния или наследия помогает завершить текст и сделать его не просто набором фактов.
</a:t>
            </a:r>
            <a:endParaRPr lang="en-US" sz="1209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 помогает не смешивать разные этапы жизни и делает текст понятным для читателя.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становится ясным, когда в нём есть одна мысль, точные факты и переход к следующему событию.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подход к построению абзаца в biography.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одного абзаца biography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странице проекта часто ставят портрет героя. Такой снимок помогает читателю быстро запомнить лицо человека и связать имя с биографией. Подпись обычно включает имя, год и источник изображения.
</a:t>
            </a:r>
            <a:endParaRPr lang="en-US" sz="10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который сразу задаёт тон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лучше всего работает фотография города, дома, музея или памятного места. Она помогает представить, где происходили важные события жизни. К изображению добавляют место, год и ссылку на источник.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всё начиналось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известен как писатель, уместна обложка его книги или фотография рукописи. Такое изображение показывает главное достижение и делает проект более содержательным. В подписи важно указать название и источник.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часть истории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 подписи к ним в английском проекте
</a:t>
            </a:r>
            <a:endParaRPr lang="en-US" sz="26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 класса чаще всего подходит средний объём: он позволяет раскрыть факты без лишних повторов и перегрузки подробностями.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объём — 120–180 слов: он достаточно полный, но ещё остаётся ясным и удобным для проверки.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объёму школьного биографического текста; обобщение для 8 класса.
</a:t>
            </a:r>
            <a:endParaRPr lang="en-US" sz="86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должно быть в школьной biography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текста перед сдачей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уделите формам глаголов, особенно past simple. Если в тексте есть описания достижений, проверьте, правильно ли использованы was born, studied, became и worked.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грамматику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слова и мысли, которые повторяются без необходимости. Лучше заменить их более точными выражениями или объединить похожие предложения, чтобы текст стал короче и яснее.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повторы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должен начинаться с главной информации о человеке, а затем постепенно переходить к детству, учёбе, работе и достижениям. Логичный порядок облегчает чтение.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порядок абзацев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biography должен быть краткий итог о значении человека. Такое завершение показывает, почему он запомнился и чем его жизнь важна для других.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перечитайте даты, имена, места и названия. Даже одна ошибка может изменить смысл biography, поэтому полезно сверить каждую важную деталь с источником.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факты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biography: просто, точно, по порядку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biography строится на проверенных фактах, ясной хронологии и точном языке. Если есть introduction, main body и conclusion, текст становится понятным, логичным и убедительным для читателя.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2026-05-31T08:10:32Z</dcterms:created>
  <dcterms:modified xsi:type="dcterms:W3CDTF">2026-05-31T08:10:32Z</dcterms:modified>
</cp:coreProperties>
</file>