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Трапеция: основная фигура школьной геометрии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— четырёхугольник с одной парой параллельных сторон: основания, боковые стороны, высота, диагонали и углы.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трапеция нужна именно в 8 классе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 классе трапеция становится опорной фигурой: вы используете параллельность сторон, свойства углов при параллельных прямых, формулы площади и среднюю линию. Она помогает решать уравнения в задачах и учит распознавать «свои» признаки четырёхугольников.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трапеции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— это четырёхугольник, у которого только одна пара противоположных сторон параллельна. Эта пара образует два основания, которые обычно обозначают как a и b.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 про общую геометрию четырёхугольников: сумма всех внутренних углов любого четырёхугольника равна 360°. Для трапеции это правило тоже выполняется.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остальные стороны называются боковыми. Их наклон и длины влияют на форму фигуры, а также на свойства углов и диагоналей, которые пригодятся при решении задач.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трапеции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трапеции — это пара параллельных сторон. Боковые стороны соединяют концы оснований, а высота h — это перпендикуляр, опущенный между основаниями.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Основания, боковые стороны и высота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соединяют противоположные вершины и помогают «разделить» трапецию на треугольники для вычислений. Углы при каждом основании связаны с параллельностью и помогают находить неизвестные углы.
</a:t>
            </a:r>
            <a:endParaRPr lang="en-US" sz="1088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и углы при основаниях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486187"/>
            <a:ext cx="4791900" cy="216022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трапеций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Сводим ключевые признаки трёх основных типов трапеций: произвольной, равнобедренной и прямоугольной.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трапеций есть общий «скелет» — пара параллельных оснований. Дополнительные свойства появляются только у равнобедренной (симметрия и равные диагонали) и у прямоугольной (углы по 90°).
</a:t>
            </a:r>
            <a:endParaRPr lang="en-US" sz="1382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геометрии (8 класс), раздел «Трапеция и её виды».
</a:t>
            </a:r>
            <a:endParaRPr lang="en-US" sz="13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разных трапеций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свойства следуют из определения трапеции и параллельных прямых, а «усиления» возникают только в специальных случаях — когда форма симметрична или есть прямые углы.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равнобедренная и прямоугольная трапеции имеют признаки, которые заметно упрощают поиск неизвестных величин в задачах.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признаки и свойства трапеций (актуально для 8 класса).
</a:t>
            </a:r>
            <a:endParaRPr lang="en-US" sz="13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углов трапеции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основания трапеции параллельны, то сумма внутренних односторонних углов при каждой боковой стороне равна 180°. Это напрямую следует из свойств параллельных прямых.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соотношения помогают решать задачи на нахождение неизвестных углов: вы ищете пару односторонних углов с суммой 180° или используете равенство углов в равнобедренном случае.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равнобедренной трапеции углы при одном основании равны между собой. Так же равны углы при другом основании, поэтому трапеция часто «выстраивается» симметрично по углам.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трапецию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Логический порядок проверки геометрического объекта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 — это трапеция с равными боковыми сторонами. Тогда углы при каждом основании попарно равны: по одну сторону от основания вы получаете равные значения.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равнобедренной трапеции диагонали равны между собой. Также существует ось симметрии: она проходит через середины оснований и перпендикулярна им, поэтому фигура выглядит «зеркально». 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трапеция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трапеция отличается тем, что одна боковая сторона перпендикулярна основаниям. Поэтому два соседних угла при этом основании равны 90°.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фигуре высота совпадает с перпендикулярной боковой стороной: высоту удобно читать прямо с рисунка, не измеряя отдельно. Это делает решения на площадь быстрее.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трапеция особенно удобна в задачах, где нужно найти площадь по основаниям и высоте или разделить фигуру на прямоугольник и треугольник для понятных вычислений.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для трапеции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обозначений примите: a и b — основания, c и d — боковые стороны, h — высота. Эти формулы позволяют быстро находить P, S и m без лишних вычислений.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выражения связывают разные характеристики фигуры: длины (периметр), площадь (основания и высота) и среднюю линию (сумма оснований).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 (обобщённо).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соединяет середины боковых сторон: она параллельна основаниям и помогает находить неизвестное основание или проверять расчёты в задачах.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(a + b)/2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этой формуле средняя линия сразу определяется через длины оснований.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 (обобщённо).
</a:t>
            </a:r>
            <a:endParaRPr lang="en-US" sz="111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трапеции на числовом примере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Дано: основания 8 см и 14 см, высота 5 см. По формуле S = (a + b)·h/2 подставляем значения: S = (8 + 14)·5/2.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Вычисляем: (8 + 14) = 22, затем 22·5 = 110, и делим на 2: S = 55 см². Боковые стороны здесь не требуются, что упрощает решение.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03777" y="1215700"/>
            <a:ext cx="4719346" cy="258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и параллелограмм: сравнение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ключевые признаки: число пар параллельных сторон, равенство противоположных сторон, симметрию, свойства диагоналей и формулы площади. Это помогает не путать фигуры на чертеже.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отличительная идея: у параллелограмма две пары параллельных сторон, а у трапеции — только одна. Поэтому их площади считают по разным формулам.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 (обобщённо).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трапеции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выбранные вершины опустите перпендикуляры к основаниям и определите положение высоты. Полученные точки задают направление боковых сторон.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Постройте высоту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Начертите отрезок большего основания. Затем отложите второе основание параллельно ему (требование параллельности — основа построения).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Задайте основания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 концы оснований с вершинами на линиях высоты. Проверьте, что боковые стороны идут из нужных концов и замыкают четырёхугольник.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Проведите боковые стороны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Перепроверьте параллельность оснований и правильность высоты по перпендикулярности. При необходимости скорректируйте построение по измерениям линейкой и угольником.
</a:t>
            </a:r>
            <a:endParaRPr lang="en-US" sz="1182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4: Проверьте точность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с трапецией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формулы и проверка результата при решении типовых школьных задач.
</a:t>
            </a:r>
            <a:endParaRPr lang="en-US" sz="16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трапецией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основания и боковые стороны: тогда неверно выбирают a и b в формуле и получают ошибочные значения площади или средней линии. Всегда отмечайте именно параллельные стороны.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Распространённая ошибка — применять формулу площади без высоты или подставлять боковую сторону вместо перпендикуляра h. Высота должна быть именно расстоянием между основаниями, то есть перпендикуляром.
</a:t>
            </a:r>
            <a:endParaRPr lang="en-US" sz="1336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связаны и с чтением рисунка: можно не заметить признак параллельности или перепутать вершины, из которых проведены диагонали. Работайте по схеме: параллельность → основания → элементы → формула.
</a:t>
            </a:r>
            <a:endParaRPr lang="en-US" sz="1303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равнобедренную трапецию принимают за произвольную: забывают, что углы при основании попарно равны, а диагонали тоже равны. Для таких задач важно проверить условия равенства боковых сторон.
</a:t>
            </a:r>
            <a:endParaRPr lang="en-US" sz="13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трапеция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 трапецию узнают по «наклонным» сторонам и разной длине верхней и нижней линий. В задачах её часто используют как модель для простых измерений.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примеров показывает: трапеция удобна как геометрическая модель, потому что её площадь считается через основания и высоту.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 формы (обобщённо, без статистики).
</a:t>
            </a:r>
            <a:endParaRPr lang="en-US" sz="136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в чертежах и практических задачах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часто встречается трапециевидная крыша или наклонный элемент конструкции: верхняя и нижняя стороны имеют разную длину. По такой модели удобно оценивать размеры частей объекта.
</a:t>
            </a:r>
            <a:endParaRPr lang="en-US" sz="1328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практических измерениях трапеция помогает находить площадь участка или элемента, когда известно расстояние между параллельными сторонами. Это позволяет сравнивать варианты и проверять расчёты без сложных разбиений.
</a:t>
            </a:r>
            <a:endParaRPr lang="en-US" sz="130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трапеции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— четырёхугольник с одной парой параллельных сторон. Её ключевые элементы — основания, боковые стороны, высота, диагонали и средняя линия. В 8 классе особенно важны виды, углы и формула площади.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2026-05-12T03:06:05Z</dcterms:created>
  <dcterms:modified xsi:type="dcterms:W3CDTF">2026-05-12T03:06:05Z</dcterms:modified>
</cp:coreProperties>
</file>