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Young People — Old Problems?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трудности, новые формы: что на самом деле меняется для молодёжи?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 11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старшей школе выбор экзаменов, профессии и дальнейшего пути совпадает с ростом тревоги, сравнений и ожиданий. Поэтому разговор о pressure, stress, identity и future prospects здесь особенно точен и личен.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психических расстройств начинается до 14 лет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(WHO)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часто усиливаются в старшей школе: к экзаменам добавляются страх ошибки, недосып и постоянное ощущение нехватки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молодёжь называет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давление учёбы и эмоциональное напряжение, но они почти всегда переплетаются с семейными и социальными факторами.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трудности редко бывают одиночными: чаще это цепочка взаимосвязанных стрессов, а не одна причина.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структуризация по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в повседневной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стартовые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семьи влияет на доступ к репетиторам, языковым курсам, качественной школе и технике для учёбы, а значит — на то, насколько уверенно подросток готовится к будущему.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возможности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занятия, спортивные секции и кружки расширяют кругозор и навыки, но для части семей они остаются недоступными, поэтому различия закрепляются ещё до поступления.
</a:t>
            </a:r>
            <a:endParaRPr lang="en-US" sz="1193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самооценку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возможности сверстников заметно отличаются, подросток чаще сравнивает себя с другими и может воспринимать собственные успехи как недостаточные, даже если старается не меньше.
</a:t>
            </a:r>
            <a:endParaRPr lang="en-US" sz="1173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отражается не только в оценках, но и в будущем выборе: оно влияет на уверенность, мобильность и готовность претендовать на сильные образовательные траектории.
</a:t>
            </a:r>
            <a:endParaRPr lang="en-US" sz="12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проблемы: раньше и сегодня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одни и те же трудности меняют форму, но сохраняют внутреннюю логику напряжения.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среда меняются, но социальное давление, зависимость от взрослых и тревога за будущее остаются узнаваемыми.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исторических форм подростковых трудностей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ожиданий к кризису: как развивается напряжение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типичной цепочке психологического и учебного стресса у 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и разные представления об успехе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собственный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внешнем виде, манере общения и личных границах отражают не поверхностность, а борьбу за самостоятельность и признание права подростка на собственный выбор.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против самореализации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чаще видят успех в надёжной профессии, дисциплине и предсказуемом пути, тогда как подростки всё чаще ищут смысл, гибкость и возможность развиваться в интересной сфере.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культура ускоряет обмен мнениями, делает реакции резче и усиливает непонимание: то, что взрослые называют вызовом, подростки часто считают нормой личной свободы.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успех — много критериев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старшего поколения важны устойчивость и социальная надёжность, а для молодёжи — интерес, гибкость и личный смысл, поэтому один и тот же результат может оцениваться по-разному.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источник стресса и как фактор защиты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школьная среда может быть либо давящей, либо поддерживающей — всё зависит от правил, отношений и атмосферы доверия.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связано не только с нагрузкой, но и с качеством коммуникации, предсказуемостью и наличием взрослых, которым можно доверять.
</a:t>
            </a:r>
            <a:endParaRPr lang="en-US" sz="115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теме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 постоянное сравнение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витрина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показывают отредактированные фрагменты жизни, из-за чего обычная повседневность начинает казаться менее успешной, яркой или ценной, чем у других.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Слухи, оценки и комментарии распространяются мгновенно, поэтому ошибка или неудачное высказывание быстро становятся заметными и сильнее бьют по самооценке подростка.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сопоставляют себя с самыми заметными и популярными ровесниками, а не с реальными людьми вокруг, и это искажает чувство нормы и успеха.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людей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контактов — мало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быть постоянно на связи и всё равно чувствовать пустоту: переписка не заменяет доверия, а быстрые реакции в сети редко дают ощущение настоящего принятия и поддержки.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быть непонятым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часто усиливается, когда человеку кажется, что его чувства обесценят или высмеют. Тогда он скрывает переживания, не просит помощи и постепенно замыкается даже среди знакомых людей.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Поверхностная среда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интернет нередко создают много кратких контактов, но мало содержательных разговоров. Без доверительного взрослого или близкого друга подростку труднее обсуждать тревогу, ошибки и личные сомнения.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изоляции может проявляться апатией, раздражительностью, снижением мотивации и уходом в виртуальную среду. Чем дольше это продолжается, тем сложнее вернуться к живому общению и учебной вовлечённости.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деньги и ранняя взрослость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всё раньше примеряют на себя роль будущих взрослых, хотя стартовые возможности у них заметно различаются.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выход в «взрослую» логику усиливает ответственность и тревогу: подросток сталкивается не только с деньгами, но и с необходимостью быстро развивать навыки, которых ещё не хватает.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и общественных обсуждений занятости подростков; данные носят качественный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Буллинг: от насмешки к долгосрочным последствиям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развития травли в школьной среде и роль свидетелей в её усилении или прекращении.
</a:t>
            </a:r>
            <a:endParaRPr lang="en-US" sz="10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страхи нового поколения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2020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подростков тревоги были связаны прежде всего с экзаменами, отношениями и будущей профессией. Глобальные риски воспринимались как далёкий фон, а не как часть личной повседневности.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Пандемийный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COVID-19 сделал нестабильность ощутимой: закрытые школы, неопределённость и тревожные новости показали, что привычный порядок может быстро измениться. Это усилило чувствительность к угрозам извне.
</a:t>
            </a:r>
            <a:endParaRPr lang="en-US" sz="1061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инфопоток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 первый план вышли климатические риски, информационные конфликты и постоянный поток новостей. Подростки стали чаще думать о безопасности мира, в котором им предстоит строить жизнь.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Сегодняшнее чувство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страх уже не только личный, но и общественный: он связан с экономикой, миграцией, войнами и политической турбулентностью. Из-за этого долгосрочные планы кажутся менее предсказуемыми.
</a:t>
            </a:r>
            <a:endParaRPr lang="en-US" sz="10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благополучие подростка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редко действуют поодиночке: напряжённая атмосфера дома и высокая нагрузка в школе быстро отражаются на самочувствии и поведении.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семья и школа, а цифровая среда чаще усиливает уже существующие трудности, чем создаёт их с нуля.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факторов благополучия подростков; без привязки к одной выборке.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Поддержка, которая реально помогает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Аня не пошла домой сразу, а задержалась в кабинете школьного психолога. Один спокойный разговор помог ей назвать тревогу словами и понять, что перегрузка — не личная слабость, а сигнал о необходимости снизить темп.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 без 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Димы договорились не обсуждать его успехи только через оценки. За ужином родители слушали, что именно вызывает усталость, и вместе с ним пересмотрели режим сна, репетиторскую нагрузку и время на отдых.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где тебя замечают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проектном кружке Лена впервые почувствовала, что её мнение действительно важно. Наставник распределял задачи так, чтобы каждый участник видел результат своего вклада, а не только конкуренцию с другими.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старые проблемы выглядят новыми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стала выше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трудности раньше могли разворачиваться медленно и почти незаметно. Теперь сообщение, конфликт или слух за минуты распространяются по классу и превращают локальную проблему в общую.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стала постоянной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мессенджеры делают переживания публичными: даже частная неудача может стать заметной многим. Это усиливает ощущение контроля со стороны других и не даёт эмоционально «спрятаться».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стало непрерывным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постоянно видит чужие успехи, внешность и «идеальную» жизнь, поэтому личные проблемы кажутся более тяжёлыми. Старое чувство неуверенности получает новую, более интенсивную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ориентиры для обсуждения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показывает, какие проблемы чаще всего усиливают уязвимость подростков и на какие источники можно опираться в разговоре.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подтверждают, что психологическое состояние, учёба и повседневный режим тесно связаны; ранняя поддержка заметно снижает вероятность затяжных трудностей.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WHO, UNICEF, школьные исследования благополучия подростков.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траекторию жизни молодого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противоположных сценария: ранняя поддержка и нарастающее замыкание в 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меняется, проблемы повторяются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сталкивается не с «новыми» бедами, а с прежними трудностями в ускоренной и более видимой форме. Поэтому решают не лозунги, а ранняя поддержка, доверие и совместная ответственность семьи, школы и 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2026-05-31T18:20:10Z</dcterms:created>
  <dcterms:modified xsi:type="dcterms:W3CDTF">2026-05-31T18:20:10Z</dcterms:modified>
</cp:coreProperties>
</file>