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цилиндр, конус, шар и усечённый конус: как получить их вращением и посчитать объём.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Объемы некоторых тел вращения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тела вращения и зачем их изучать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 окружают нас: от стаканов и ваз до деталей машин, резервуаров, куполов, бутылок и фонарей. В школьной геометрии они соединяют наглядность и точный расчёт. В 11 классе особенно важно распознавать тело по сечению и оси вращения.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объемов тел вращения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цилиндра равен V = πr²h, где r — радиус основания, а h — высота. Формула связывает объём с площадью основания и “протяжённостью” вдоль оси.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конуса составляет V = 1/3 πr²h: при тех же r и h он в три раза меньше цилиндра. Это отражает, как площадь сечения убывает по мере удаления от вершины.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шара вычисляется по формуле V = 4/3 πR³, где R — радиус. Здесь объём определяется только радиусом, без отдельной высоты и образующей.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Усечённый конус имеет объём V = 1/3 πh(R² + Rr + r²), где R и r — радиусы большего и меньшего оснований, h — высота. Коэффициенты складываются так, чтобы учесть постепенное сужение.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цилиндр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получается при вращении прямоугольника вокруг одной из его сторон. Радиус цилиндра — это расстояние от точки фигуры до оси вращения, а высота соответствует длине образующей.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как тело вращения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параметров и объёма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цилиндра выполняется равенство V = Sосн·h, где Sосн = πr² — площадь кругового основания. На схеме обычно отмечают ось вращения, радиус r, высоту h и оба основания.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итоговые значения, но и “масштаб” различий: конус сразу отстаёт, а шар за счёт куба радиуса растёт заметнее.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диаграммы — формулы из школьного курса: Vцил = πr²h, Vкон = 1/3πr²h, Vшар = 4/3πr³ (для порядка величин при h=r).
</a:t>
            </a:r>
            <a:endParaRPr lang="en-US" sz="989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объемов тел с одинаковыми радиусом и высотой
</a:t>
            </a:r>
            <a:endParaRPr lang="en-US" sz="190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занимает ровно треть объёма соответствующего цилиндра при одинаковых r и h. У шара объём увеличивается быстрее, потому что зависит от R³.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идея разбиения на слои приводит к формуле объема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Разбиваем фигуру на слои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 объём как сумму множества очень тонких “прослоек”. Каждая прослойка имеет маленькую толщину и её объём удобно оценивать через площадь сечения.
</a:t>
            </a:r>
            <a:endParaRPr lang="en-US" sz="1272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приближение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толщину слоя уменьшать, площадь умножается на толщину всё точнее. Сумма приближений становится всё ближе к истинному объёму тела.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 точному 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пределе получается точная формула объёма: интегральная запись формально заменяет суммирование по бесконечно малым слоям.
</a:t>
            </a:r>
            <a:endParaRPr lang="en-US" sz="12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объема тела вращения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оси и сечения — к выбору формулы и проверке результата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дисков применяют, когда внутри тела нет полости и сечения перпендикулярны оси вращения. Тогда каждое сечение — круг, а объём получается суммой объёмов тонких дисков: V = π∫R(x)²dx.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шайб используют при наличии отверстия или внутреннего выреза. В этом случае сечение представляет собой кольцо: площадь равна разности двух кругов. Поэтому V = π∫(R(x)² − r(x)²)dx, суммируя толщины по оси.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дисков и метод шайб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того, какое сечение удобно использовать: сплошной диск, кольцо или слои вдоль оси вращения.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сечение удобно описать кругом без полости — берите диски; если есть вырез — шайбы. Когда проще разложить фигуру на полосы вдоль оси, выгоднее метод слоёв.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применяются разные способы вычисления объема
</a:t>
            </a:r>
            <a:endParaRPr lang="en-US" sz="2382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учебных приёмов из темы объёмов тел вращения (дисков, шайб, цилиндрических слоёв).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цилиндрических слоев особенно удобен, когда фигуру проще разбить на узкие прямоугольные полосы, параллельные оси вращения. Тогда каждая полоса становится боковой поверхностью тонкого цилиндрического слоя.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цилиндрических слоев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слоя равен расстоянию от полосы до оси, а высота — длине самой полосы. Далее объём каждого слоя оценивают как произведение площади боковой “базы” на толщину, затем суммируют.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часто выручает в задачах, где трудно выразить радиус через переменную при использовании дисков или шайб. В слоях нужные величины нередко зависят от одной удобной переменной напрямую. 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фиксированной высоте h объем цилиндра и конуса растет как r², а шар — как R³, поэтому разница увеличивается с ростом радиуса.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зависимости из формул объемов: цилиндр V=πr²h, конус V=1/3·πr²h, шар V=4/3·πR³ (иллюстративно принято h=1, R=r).
</a:t>
            </a:r>
            <a:endParaRPr lang="en-US" sz="988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объем при изменении размеров тела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Кубическая зависимость делает объем шара особенно чувствительным: небольшое увеличение радиуса дает заметный прирост объема.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тела вращения выражается определенным интегралом, где x — переменная радиуса сечения, а π — множитель круговой симметрии.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Непосредственное вычисление: V = π∫₀² (x²)² dx = π∫₀² x⁴ dx = 32π/5.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32π/5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результат получается при сведении объема к интегралу и учете, что радиус слоя равен y=x².
</a:t>
            </a:r>
            <a:endParaRPr lang="en-US" sz="14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Параболоид вращения: идеи, которые «собирают» и направляют
</a:t>
            </a:r>
            <a:endParaRPr lang="en-US" sz="2073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Прожектор, который концентрирует свет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параболу вращать вокруг оси симметрии, получается параболоид, пригодный для фокусировки лучей. На практике это помогает понять, почему отражатели прожекторов собирают излучение в нужном направлении. Иллюстрация особенно выразительна: ось задает симметрию, а поверхность «держит» геометрию фокуса.
</a:t>
            </a:r>
            <a:endParaRPr lang="en-US" sz="1211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Антенны и отражатели: форма как задача на точность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Параболоид вращения встречается в антеннах и отражателях, где важна управляемость распространения волн. Когда парабола вращается, геометрия превращается в поверхность, способную направлять сигнал. В статье стоит подчеркнуть связку: параболическая кривая → поверхность вращения → практическая роль в передаче энергии.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ошибки возникают не в вычислениях, а на этапе чтения параметров: что является радиусом, где высота, какие пределы брать.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шкала по типовым причинам ошибок в школьных задачах (точные статистические данные недоступны).
</a:t>
            </a:r>
            <a:endParaRPr lang="en-US" sz="1031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объемов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самые уязвимые места — радиусы и соответствие формуле, а дальше идут π, высота и пределы.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объемов некоторых тел вращения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ключевые формулы и параметры, которые нужно выделять в условии перед подстановкой.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просматривается сразу: объем «собирается» из радиуса (формой основания) и высоты, а для усеченного конуса участвуют два радиуса.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из школьного курса геометрии (вывод через площадь сечения и высоту).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метода: диски, шайбы или слои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строится по двум признакам: наличие полости и удобство разбиения по слоям/сечениям.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61600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 объема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тонких слоев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можно представить как сумму бесконечно многих малых частей. Каждая часть похожа на небольшой «кусочек» геометрии вращения.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растет с уменьшением толщины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тоньше слои, тем ближе приближение к истинному объему. В пределе сумма превращается в точное значение интеграла.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сечения как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поперечного сечения играет роль «величины слоя», а толщина — множителя. Поэтому в формулах всегда появляются радиусы в квадрате или их разности.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высокому уровню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разбиения делает школьную геометрию мостом к анализу. Формулы объема оказываются частными случаями интегрального мышления.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Дополнительно: если радиус шара увеличить в 2 раза, его объем станет больше в 8 раз, из‑за кубической зависимости.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формулам: V(цилиндр)=πr²h, V(конус)=(1/3)πr²h, V(шар)=(4/3)πR³. Численные приближения: π≈3.14159265.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для проверки вычислений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значения помогают быстро отлавливать ошибки: несоответствие степени радиуса или пропуск коэффициентов.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30121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практическими задачами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Емкости и резервуары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Объемы цилиндров, конусов и их комбинаций нужны при расчетах баков, колб и емкостей. Важно перевести размеры в одни единицы и корректно выбрать ось вращения.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 детали машин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труб и элементы с круговой симметрией моделируются как тела вращения. По объему оценивают расход материала и параметры изготовления, сверяясь с чертежом.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чертежей и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практических задачах ключевой навык — распознавать, какое тело получится при вращении. От этого зависит формула и правильность подстановки радиусов и высоты.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 и макеты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3D-проектировании объемы тел вращения используются для точного моделирования куполов, отражателей и элементов дизайна. Ошибка в радиусе сразу искажает итоговый размер.
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успешно решать задачи, нужно распознать тело, выделить радиус(ы) и высоту, выбрать формулу и аккуратно выполнить расчет. Тогда геометрия связывается с жизненными измерениями и моделями.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тел вращения — это формула плюс верный выбор смысла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2026-05-13T12:25:44Z</dcterms:created>
  <dcterms:modified xsi:type="dcterms:W3CDTF">2026-05-13T12:25:44Z</dcterms:modified>
</cp:coreProperties>
</file>