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 несогласие: ключ к эффективной коммуникации на английском языке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выражения мнений — основа успешного межкультурного общения.
</a:t>
            </a:r>
            <a:endParaRPr lang="en-US" sz="3527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культурах умение аргументированно согласиться или возразить формировалось исторически, влияя на типичные модели общения. Понимание этих особенностей важно в глобальном контексте, где навыки выражения мнений становятся ключевыми.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выражения согласия и несогласия в диалоге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согласие и несогласие в английском языке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— это выражение поддержки идеи собеседника, сопровождаемое определёнными фразами и интонациями, помогающими подтвердить понимание и принятие точки зрения.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Несогласие заключается в выражении отличной от собеседника позиции, чаще всего с тактичным подбором слов, чтобы сохранить уважительный тон и конструктивный диалог.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английской речи встречаются различные уровни: от полного до частичного согласия или несогласия, что позволяет тонко передать степень своего отношения к сказанному.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выбирают согласие или несогласие
</a:t>
            </a:r>
            <a:endParaRPr lang="en-US" sz="2688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гармонии и поддержке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люди соглашаются, чтобы сохранить дружелюбие в группе или избежать конфликта. Это мотивирует придерживаться общих взглядов и укреплять социальные связи.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критического мышления в несогласии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выбирают выразить несогласие, опираясь на анализ и собственные убедительные аргументы. Это проявление самостоятельности и способности выйти за рамки общепринятого.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и личностные факторы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мнение других зависит от самооценки и эмпатии. Люди с высокой эмпатией обычно выбирают более тактичные формы несогласия, чтобы не ранить собеседника.
</a:t>
            </a:r>
            <a:endParaRPr lang="en-US" sz="11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 согласия в англоязычном общении
</a:t>
            </a:r>
            <a:endParaRPr lang="en-US" sz="3156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 выражения подтверждения, например, “Absolutely” или “I agree with you”, чтобы продемонстрировать полное согласие и уважение к мнению партнёра.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мягкие фразы, такие как “I think so too”, помогают показать схожую позицию без излишней категоричности, что особенно ценится в формальных ситуациях.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— улыбка и кивки — поддерживают вербальные формы согласия, укрепляя позитивную атмосферу общения и демонстрируя внимание собеседнику.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британской и американской культурах при выборе слов и интонаций предпочтение отдают вежливости, избегая излишне резких или однозначных утверждений в диалоге.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Несогласия в учебном процессе стимулируют развитие аналитических навыков и логического мышления. Они помогают глубже рассмотреть вопрос и проанализировать аргументы с разных сторон.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конструктивного несогласия в обучении
</a:t>
            </a:r>
            <a:endParaRPr lang="en-US" sz="2669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дебаты и обсуждения, где приветствуется несогласие, способствуют формированию самостоятельной позиции на английском и развивают уверенность в коммуникации.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8431" y="1324100"/>
            <a:ext cx="4402803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согласия и несогласия: сравнение
</a:t>
            </a:r>
            <a:endParaRPr lang="en-US" sz="288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типичные английские фразы для выражения согласия и несогласия с оценкой уровня вежливости и ситуации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 несогласия часто стараются смягчить, сохраняя уважительный тон, особенно в формальных контекстах.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English, 2022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Владение разницей между разговорными и официальными фразами помогает грамотно адаптировать речь под уровень ситуации и аудитории.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фразы согласия в различных контекстах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распространены короткие и простые выражения: “Sure”, “Of course”, “Definitely”, которые отражают естественное согласие без формальностей.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официальных писем и экзаменов (IELTS, ЕГЭ) предпочтительны более формальные выражения: “I agree with this point of view” или “From my perspective, that’s correct”.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вводные конструкции для смягчения несогласия, такие как “I see your point, but...” или “I understand, however...”, чтобы не нарушать уважение в разговоре.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выражать несогласие корректно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подкрепляйте своё несогласие аргументами, чтобы сделать позицию убедительной и способствовать конструктивной дискуссии.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резких и категоричных высказываний, которые могут вызвать конфликт или закрыть возможности для дальнейшего диалога.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Практикуйте активное слушание и показывайте готовность учитывать чужое мнение, что поддерживает позитивный климат общения.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 эмоциональные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школьники используют грубые фразы типа «You are wrong» или эмоциональные возгласы «No way!», что провоцирует негатив и мешает диалогу. Стоит избегать таких выражений для сохранения уважения.
</a:t>
            </a:r>
            <a:endParaRPr lang="en-US" sz="1571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ошибки при выражении несогласия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и переход на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слушать собеседника или переход к личным нападкам снижает доверие и разрушает атмосферу общения, блокируя возможность совместного поиска решений.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как часто школьники соглашаются и не соглашаются в диалогах на английском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факультативных занятиях учащиеся чаще практикуют выражение несогласия, что повышает навыки конструктивного диалога на 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согласия на уроках указывает на комфорт в поддержании диалога, однако факультативы стимулируют развитие умения высказывать разные точки зрения.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школьников, 2023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личные примеры и структурированный подход: вступление, позиция, аргументы и призыв к диалогу для логичного и убедительного несогласия.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Аргументированное несогласие: роль фактов и примеров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эффективного несогласия необходимы факты и данные, подкрепляющие позицию, что обеспечивает доверие и конструктивное развитие дискуссии на английском языке.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статистики и упоминание проверенных источников придают вашим возражениям вес и повышают качественный уровень коммуникации.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и несогласие в англоязычной дебатной культуре
</a:t>
            </a:r>
            <a:endParaRPr lang="en-US" sz="256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1960: Дебаты Кеннеди — Никсон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радиотелевизионный поединок, где откровенное несогласие иллт закончилось высоким уровнем политической дискуссии.
</a:t>
            </a:r>
            <a:endParaRPr lang="en-US" sz="1204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Оксфордские студенческие дебаты
</a:t>
            </a:r>
            <a:endParaRPr lang="en-US" sz="1263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традиций активного аргументирования и уважительного несогласия в студенческой среде Великобритании.
</a:t>
            </a:r>
            <a:endParaRPr lang="en-US" sz="1374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1980-1990-е: Рост американских дебатных клубов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умении критически анализировать оппонента и стратегически выстраивать несогласие для убеждения аудитории.
</a:t>
            </a:r>
            <a:endParaRPr lang="en-US" sz="1218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Глобализация дебатных практик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дебатных форматов способствует развитию навыков конструктивного несогласия и межкультурного общения.
</a:t>
            </a:r>
            <a:endParaRPr lang="en-US" sz="10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среда: как интернет меняет форму выражения согласия и несогласия
</a:t>
            </a:r>
            <a:endParaRPr lang="en-US" sz="2563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анонимности на характер диалогов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Анонимность в интернете снижает сдержанность, что увеличивает количество острых и необоснованных несогласий, усложняя поддержание уважительного диалога в чатах и форумах.
</a:t>
            </a:r>
            <a:endParaRPr lang="en-US" sz="104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мемов и лайков как новых языковых средств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и эмодзи служат быстрым способом выражения согласия или несогласия, меняя традиционные речевые паттерны и влияя на интерактивность общения.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модераторов в поддержании культуры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Модераторы регулируют тон дискуссии, способствуют соблюдению этикета и помогают предотвращать конфликты, что особенно важно в образовательных онлайн-платформах.
</a:t>
            </a:r>
            <a:endParaRPr lang="en-US" sz="10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уроков английского для развития культуры диалога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Ролевые игры стимулируют практическое использование фраз согласия и несогласия, формируют навыки аргументированного и вежливого общения на английском.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Дебаты и круглые столы развивают критическое мышление и умение уважать чужую точку зрения, что способствует личностному росту.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Обсуждения в классе повышают уверенность учеников при высказывании собственного мнения и учат конструктивному взаимодействию.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способствуют формированию толерантности и пониманию культурных особенностей общения в англоязычной 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этичного диалога на английском языке
</a:t>
            </a:r>
            <a:endParaRPr lang="en-US" sz="278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права на иное мнение — основа уважительного общения, предотвращающая конфликты и поощряющая открытый обмен идеями.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аргументов без перехода на личности сохраняет конструктивность и позволяет вести продуктивный диалог.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слушание и готовность признать ошибки укрепляют доверие между собеседниками и улучшают коммуникацию.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различия: как формулируется несогласие в разных странах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форме и стиле выражения несогласия, отражающие культурные особенности коммуникации в англоязычных и других странах.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культурных различий помогает адаптировать выражения согласия и несогласия для успешного межкультурного диалога.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British Council, 2021
</a:t>
            </a:r>
            <a:endParaRPr lang="en-US" sz="15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учеников отмечают, что умение конструктивно не соглашаться повышает их уверенность и критическое мышление.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показатель отражает значимость развития навыков аргументированного несогласия для личностного и интеллектуального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российских школьников, 2023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примеры: роль несогласия в мировой истории и языке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суфражисток в XIX веке было ключевым примером мирного несогласия, которое существенно изменило права женщин в Великобритании.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Доклад Мартина Лютера Кинга стал символом ненасильственной борьбы и изменил общественные отношения в США, демонстрируя силу аргументированного несогласия.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баланса в диалоге на 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выражений согласия и несогласия формирует у школьников навыки критического мышления, ответственного общения и уважения мнений, способствуя их успешной интеграции в глобальное сообщество.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2026-05-07T17:40:59Z</dcterms:created>
  <dcterms:modified xsi:type="dcterms:W3CDTF">2026-05-07T17:40:59Z</dcterms:modified>
</cp:coreProperties>
</file>