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маленьком 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город, знакомые улицы и близкие люди.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и по-соседски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маленьком городе всё рядом, а лица вокруг быстро становятся знакомыми. Здесь есть свои радости, привычки и трудности, но каждый день приносит маленькие открытия.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мой город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город находится в спокойном месте, где нет бесконечных высоток и громкого движения. Здесь легко слышать пение птиц и видеть знакомые дома.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улицы помогают быстро находить нужный поворот. Даже если кто-то заблудится, помощь рядом, потому что здесь многие знают дороги очень хорошо.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дорога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школы, парка и центра можно дойти пешком. Дорога короткая, поэтому по пути часто замечаешь знакомые магазины, деревья и соседей.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недалеко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«маленький город»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место, где улицы обычно короткие, а важные здания стоят недалеко друг от друга. Путь из дома в школу не превращается в большое путешествие.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расстояния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город легко узнать по спокойному ритму. В нём проще запомнить дорогу, найти друзей и чувствовать себя почти как дома.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люди часто встречают одних и тех же соседей, учителей и одноклассников. Здороваться на улице становится привычкой, а не редкостью.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лица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дом и двор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проходит тропинка к магазину, поэтому дорога занимает совсем немного времени. По ней удобно идти с родителями или встречать друзей.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рядом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нашего дома есть двор, лавочка и качели. После уроков мы выходим туда играть, разговаривать и кататься на самокатах, пока не позовут домой.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двор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окна видно деревья и соседние дома. Это делает утро спокойнее, а вечером кажется, будто весь двор уже знаком и давно ждёт тебя.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из окна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 нами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города есть парк, где приятно гулять в любое время года. Там можно слышать птиц, наблюдать за листьями и просто отдыхать от шума.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Гуляем в парке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всегда есть что рассматривать: уток, круги на поверхности и отражения неба. Такие места особенно нравятся детям, потому что там тихо и красиво.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или пруд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приглашает на короткие прогулки. По ней интересно идти после школы, потому что вокруг спокойно, а воздух кажется особенно свежим.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в лес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сезоны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лужи, тает снег, и на улицах становится сыро. Приходится надевать резиновые сапоги и внимательнее смотреть под ноги.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тепло, и в карманах живут кепка, вода и хорошее настроение. Мы больше гуляем, играем во дворе и не спешим домой.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прохладнее, листья желтеют, а в рюкзаке уже лежит куртка. Осенью особенно приятно идти по шуршащим дорожкам.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варежки, шапка и тёплая обувь. Зимой путь в школу требует больше заботы, зато снег делает город похожим на открытку.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утра до вечера в спокойном ритме маленького города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 шагам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учимся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я слушаю объяснения, отвечаю у доски и выполняю задания. Когда класс небольшой, учитель успевает заметить, кому нужна помощь.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 делаем общие проекты, где каждый помогает по-своему. Так учиться становится легче, а работать вместе — веселее.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переменах я играю с друзьями и отдыхаю между уроками. Это короткое время особенно радует, потому что можно поговорить и посмеяться.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читаем, считаем, рисуем и пишем аккуратно. Каждый предмет помогает узнавать новое, а старание делает занятия понятнее и интереснее.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напоминает: городская жизнь становится общей для большинства людей на планете.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живёт в городах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любимых места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тихо пахнет книгами, и на полках всегда можно найти что-то интересное. Мы берём сказки, рассказы и журналы, а потом обсуждаем их по дороге домой.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тихий зал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всегда шумно и весело: кто-то качается, кто-то играет в догонялки, а кто-то строит замки из песка. Здесь легко найти компанию и не скучать после школы.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 дворе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у дома кажется совсем маленьким, но в нём есть всё нужное для семьи. Я люблю идти туда с родителями за хлебом, молоком и сочными яблоками.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по пути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 передвигаюсь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часто иду в школу пешком, потому что путь короткий и знакомый. По дороге я успеваю заметить кошку у подъезда, соседей у ворот и знакомую скамейку.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по знакомой улице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ехать дальше, я сажусь в автобус вместе с другими пассажирами. Я заранее готовлю проездной и смотрю в окно, пока знакомые дома сменяются улицами.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в дальний путь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велосипеде ехать особенно приятно в тёплую погоду. Я всегда надеваю шлем, еду аккуратно и стараюсь не отвлекаться, чтобы поездка была безопасной и спокойной.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для прогулок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переходе я сначала останавливаюсь, потом смотрю по сторонам и только после этого иду. Такой простой порядок помогает не спешить и чувствовать себя увереннее.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занятия и игры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я иду на кружок, где можно узнать что-то новое и попробовать себя в деле. Там я встречаю знакомых ребят и возвращаюсь домой уже с хорошим настроением.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после школы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спокойствия, я беру альбом и карандаши. Тогда на бумаге появляются дома, деревья, коты и даже наш двор, который становится почти настоящей картинкой.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фантазия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мы играем в мяч, рисуем мелом на асфальте и придумываем смешные правила. Иногда кажется, что обычная скамейка превращается в космический корабль.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 дворе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ярмарке всегда много красок и запахов: на прилавках лежат сладости, фрукты и поделки. Люди улыбаются, а музыка делает обычную площадь особенно праздничной.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день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собирает учеников, родителей и учителей в одном зале. Кто-то поёт, кто-то читает стихи, а аплодисменты звучат так громко, будто весь город хлопает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в школе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праздники улицы украшают флажками и гирляндами, и даже знакомые дома выглядят наряднее. Такие дни мы ждём заранее, потому что они дарят радость и общие воспоминания.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 площади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маленького города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часто есть деревья, тропинки и тихие места для прогулок. Когда устаёшь, можно просто выйти на улицу и немного подышать свежим воздухом.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быстро добраться до двора, площадки или библиотеки. Не приходится спешить, и прогулка сама по себе становится приятной частью дня.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легче узнавать людей: продавец в магазине, сосед и тренер часто здороваются первыми. От этого день становится теплее, будто вокруг тебя живёт большая дружная компания.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лица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маленьком городе не нужно долго ехать, чтобы попасть в парк, школу или к друзьям. Это удобно, потому что остаётся больше времени на игры и отдых.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рядом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труднее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помощь, рядом часто оказываются соседи, родные и знакомые. В маленьком городе люди умеют поддерживать друг друга, и это очень помогает в трудные моменты.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маленьком городе меньше кружков и секций, чем хотелось бы. Тогда приходится выбирать, что тебе ближе всего, и ждать новых возможностей с терпением.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выбора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большой поликлиники, магазина или интересного мероприятия иногда нужно ехать дольше обычного. Такая дорога может утомить, особенно если хочется всё успеть сразу.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занимает время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новые вещи появляются быстро, поэтому некоторые планы приходится откладывать. Но школьные занятия, семейные дела и поездки помогают не скучать.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новинок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запомнившийся день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793650" y="410050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 перенесли жука в траву, и он исчез среди зелёных листьев. Этот простой момент показался нам настоящим чудом, которое случилось совсем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93650" y="32855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наблюдение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долго наблюдали за жуком, чтобы понять, куда он ползёт. Каждый из нас предлагал свой осторожный план, как помочь ему добраться до травы.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3650" y="2497275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оказался большой жук с блестящей спинкой. Мы наклонились, тихо обсуждали его и старались не пугать, будто встретили маленького лесного гостя.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793650" y="16456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дорожки блестели, а воздух был свежим и прохладным. Мы с друзьями вышли во двор и заметили на тропинке что-то тёмное и красивое.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Мини-интервью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я бы добавил, что здесь особенно хорошо узнавать людей по голосу и улыбке. Такое чувство делает город не просто местом на карте, а тёплым домом.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ответ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Прохожий, наверное, сказал бы, что в маленьком городе приятно гулять без спешки. Здесь легче услышать птиц, увидеть знакомые окна и поздороваться с человеком на другой стороне улицы.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прохожего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скорее всего, ответил бы, что ему нравится короткая дорога домой. После школы можно быстро добежать до двора, где уже ждут мяч, качели и друзья.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друга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77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 отличается от большого города
</a:t>
            </a:r>
            <a:endParaRPr lang="en-US" sz="3377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городе улицы длиннее, транспорта больше и вокруг всегда много людей. Там легче найти много магазинов, кружков и развлечений на любой вкус.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выбор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свои сильные стороны: один удивляет возможностями, другой радует тишиной и уютом. Хорошо, когда люди могут выбрать место по своему характеру.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хороши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городе легко потеряться в толпе, а в маленьком чаще встречаешь знакомые лица. Это делает повседневную жизнь более спокойной и привычной.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знакомых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маленьком городе всё ближе друг к другу, поэтому многие дела можно сделать быстро. Школа, двор и магазин часто находятся совсем рядом с домом.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короче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люблю свой маленький город за тёплые встречи, короткие дороги и простые радости. Здесь легко замечать добро, а каждый знакомый день становится немного особенным.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маленький город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2026-07-25T14:21:15Z</dcterms:created>
  <dcterms:modified xsi:type="dcterms:W3CDTF">2026-07-25T14:21:15Z</dcterms:modified>
</cp:coreProperties>
</file>