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этики медицинской 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этических вопросов медицинской генетики для современного здравоохранения.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генетика и её значимость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генетика исследует наследственные болезни, диагностику и лечение, позволяя предотвращать и контролировать заболевания на ранних стадиях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этические вызовы в медицинской генетике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Манипулирование генетической информацией порождает вопросы о границах вмешательства в наследственность и возможных последствиях для будущих поколений.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приватности и сохранение семейных секретов становятся проблемой при раскрытии результатов генетического тестирования.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доступа к диагностике и коммерциализация ДНК-данных создают риски дискриминации и злоупотреблений с личной информацией.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Диагностика болезни Гентингтона и этические нюансы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тест выявляет риск развития болезни Гентингтона за годы до проявления симптомов, что создаёт важные вопросы информирования пациента и поддержки.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Семье трудно принять решение, кому сообщать результаты, что вызывает психологические трудности и этические разногласия среди близких.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Семье трудно принять решение, кому сообщать результаты, что вызывает психологические трудности и этические разногласия среди близких.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Информированное согласие при генетическом тестировании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Пациент обязан получить чёткую информацию о целях и возможных рисках проведения анализа, чтобы осознанно принять решение.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объяснить последствия передачи данных родственникам и возможные этические конфликты внутри семьи.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отказаться от генетического теста должно строго соблюдаться без давления со стороны медиков или родственников.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информирования может привести к нарушению прав человека и осложнить юридические отношения между сторонами.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Конфиденциальность и защита генетической информации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используются защищённые базы данных и доступ к информации возможен лишь с согласия пациента.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 содержат чувствительную информацию, касающуюся не только пациента, но и его ближайших родственников.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конфиденциальности может вызвать стигматизацию, потерю работы или отказ в медицинском страховании.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и семейная этика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семейных тайн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тестирование часто выявляет скрытые семейные обстоятельства, например, неустановленное отцовство или риск наследственных заболеваний. Это требует деликатного подхода в коммуникации.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интересов среди родственников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сталкивается с этической задачей выбора, кого информировать, учитывая возможные разногласия и защиту интересов всех членов семьи.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Биобанки и вторичное использование ДНК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и данные пациентов хранятся для продолжительных исследований и коммерческого применения с получением отдельного согласия.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контроля за их использованием вызывает опасения относительно приватности и этического соблюдения прав доноров.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владение данными и возможный доступ третьих лиц без согласия пациента требует усиления законодательной защиты.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регулирование необходимо для баланса между научным прогрессом и соблюдением личных прав.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уровень доверия и опасений в сфере генетики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доверие к генетическим данным ниже, чем в США и ЕС, что влияет на развитие отрасли.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Center, 2020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обеспокоенности требует укрепления законодательства и прозрачности работы лабораторий.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РФ в области генетической информации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РФ чётко регламентируют сбор и хранение генетических данных, обеспечивая права пациентов на информирование и согласие.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генетической информации третьим лицам ограничена и допускается только с подтверждённым согласием владельца данных.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права на конфиденциальность генетической информации влечёт за собой серьёзные административные и уголовные наказания.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дискриминация: риски и меры защиты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дискриминация проявляется, когда работодатели или страховые компании используют информацию о наследственных заболеваниях для отказа в приеме или повышении тарифов.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действует закон GINA, запрещающий дискриминацию по генетической информации, тогда как в России защита пациентов менее развита и требует усиления нормативных мер.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последствия дискриминации включают отказ в трудоустройстве, рост страховых платежей и ограничение доступа к образовательным и медицинским услугам.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изоляция и стигматизация лиц с наследственными патологиями увеличивают психологическую нагрузку и порождают необходимость государственной поддержки и просвещения.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Врач-пациент: особенности в медицинской генетике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между врачом и пациентом является ключевым для правильной интерпретации генетических данных и оказания квалифицированной поддержки в сложных этических ситуациях.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и прозрачное общение помогает объяснить возможные последствия тестирования для самого пациента и его семьи, учитывая социальные и эмоциональные аспекты.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дистанционных консультаций и онлайн-тестов создаёт новые вызовы, требующие от специалистов соблюдения этических стандартов в цифровой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генома: потенциал и этические барьеры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CRISPR-Cas9 открывает возможности исправления наследственных дефектов у эмбрионов и взрослых, повышая перспективы лечения и профилактики заболеваний.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барьеры связаны с вмешательством в зародышевую линию и риском создания так называемых «дизайнерских детей», что вызывает опасения по поводу генетического неравенства.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риски непредвиденных изменений и долгосрочных эффектов, которые могут повлиять на генофонд будущих поколений и вызвать нежелательные последствия.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комиссии допускают редактирование эмбрионов лишь при отсутствии альтернатив, подчёркивая необходимость строгого регулирования и мониторинга таких процедур.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DTC-генетических тестов: возможности и угрозы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рынка DTC-генетики сопровождается рисками утечки личных данных и требует усиления контроля для защиты конфиденциальности и прав потребителей.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DTC-тесты позволяют гражданам самостоятельно получать информацию о своих генетических рисках без обращения к врачу, что увеличивает осведомленность о здоровье.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отсутствие медицинской интерпретации и возможные ошибки приводят к неверной самодиагностике и излишнему беспокойству у пользователей.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консультирование: поддержка и информация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информированного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консультанты помогают пациентам понять суть наследственных заболеваний и возможные риски. Это поддерживает осознанное принятие решений с учётом этических и личных аспектов.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эмоциональными и социальными вопросами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Консультирование включает психологическую поддержку, помогает пациентам и семьям справиться с тревогой и сложностями, связанными с результатами генетических тестов.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Междисциплинарный подход в 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показывает, что команды из врачей, психологов и юристов обеспечивают комплексное сопровождение, способствуя этичному и компетентному обслуживанию пациентов.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 детей: этические и юридические аспекты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Тестирование детей требует особой осторожности, так как сказывается на их будущей автономии и праве выбора в зрелом возрасте.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должны приниматься с учётом интересов несовершеннолетних, при активном участии родителей и обеспечении их информированности.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доступа к результатам предусматривает защиту от возможной дискриминации и необоснованной стигматизации ребёнка в обществе.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взросления детей важно постепенно информировать их о результатах и особенностях генетического статуса, поддерживая психологическую адаптацию.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вызовы: стигматизация и социальная поддержка пациентов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 наследственными или редкими генетическими заболеваниями часто сталкиваются с предвзятым отношением и социальной изоляцией, что усугубляет проблемы здоровья и психики.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 меры инклюзивности, направленные на интеграцию пациентов в общество, а также образовательные программы для борьбы с мифами и предрассудками.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семей и пациентов через социальные службы и благотворительные организации способствует снижению стигматизации и формированию толерантного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новые этические вопросы в генетике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Прецизионная медицина открывает новые горизонты в персонализированном лечении, опираясь на индивидуальные генетические особенности пациентов.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скрининг и биобанкинг предоставляют огромные данные, требующие строгих норм конфиденциальности и предотвращения злоупотреблений.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Идентификация личности по ДНК порождает вопросы анонимности и права на частную жизнь в условиях развития технологий распознавания данных.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искусственного интеллекта порождает этические проблемы, связанные с интерпретацией генетической информации и возможным искажением результатов.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Биоэтические принципы в медицинской генетике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автономии уважает свободу выбора пациента, гарантируя право принимать решения на основе полной и понятной информации.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благодеяния предписывает максимизировать пользу и минимизировать вред, направляя действия медицинских специалистов на благо пациента.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справедливости требует равного доступа к генетическим обследованиям и лечению вне зависимости от социального положения или финансовых возможностей.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основы медицины будущего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медицинской генетики формирует основу ответственного обращения с информацией, обеспечивая защиту прав и равенство, что критично для устойчивого прогресса здравоохранения.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2026-05-10T07:08:01Z</dcterms:created>
  <dcterms:modified xsi:type="dcterms:W3CDTF">2026-05-10T07:08:01Z</dcterms:modified>
</cp:coreProperties>
</file>