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3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Всевеликое Войско Донское — ключевые темы и сферы изучения
</a:t>
            </a:r>
            <a:endParaRPr lang="en-US" sz="4301" dirty="0"/>
          </a:p>
        </p:txBody>
      </p:sp>
      <p:sp>
        <p:nvSpPr>
          <p:cNvPr id="5" name="Text 1"/>
          <p:cNvSpPr txBox="1"/>
          <p:nvPr/>
        </p:nvSpPr>
        <p:spPr>
          <a:xfrm>
            <a:off x="2359050" y="4831325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359038" y="3105837"/>
            <a:ext cx="44259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масштабного казачьего войска России: история, культура, роль и наследие.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формирование донского казачества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на Дону возникло как свободное сообщество для защиты южных границ России от кочевников. С XVI века беженцы и ремесленники создавали автономную территорию с особой социальной и военной структурой.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состав и культурные черты Донского войска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XIX века численность Донского войска достигла около 250 тысяч, объединяя потомков беглых крестьян и других переселенцев.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 представляло собой этнокультурную общность, в которую вошли русские, украинцы и татары, формируя уникальный язык и традиции.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культур отразилось в обрядах и повседневной жизни казаков, придавая Донскому войску своеобразный облик.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стратегические центры Донского войска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границы войска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войско располагалось в Ростовской, Волгоградской, Воронежской областях и на Северном Кавказе, занимая значительные аграрные территории России.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Черкасск — первая столица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Черкасск служил важным административным центром до 1805 года, представляя собой культурный и военный оплот казаков на Дону.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Новочеркасск — новый центр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1805 года Новочеркасск стал столицей войска, развив инфраструктуру и укрепив связь с другими регионами России.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Военно-политическая значимость Донского казачества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защищали южные границы от набегов крымских татар и ногайцев в XVI–XVII веках, обеспечивая безопасность государства.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 принимало участие в покорении Сибири, Смутном времени и военных конфликтах с Речью Посполитой, Турцией и Персией.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играли ключевую роль в подавлении народных восстаний, укрепляя внутреннюю стабильность Российской империи.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активно участвовали в охране правопорядка и поддержании государственной власти на обширных территориях.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организация и оснащение донских казаков
</a:t>
            </a:r>
            <a:endParaRPr lang="en-US" sz="2991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оружия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использовали сабли, пики и ружья; с конца XIX века внедрялись винтовки и револьверы для повышения боеспособности.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войска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Войско обладало собственной конницей, артиллерией, госпиталями и складами амуниции, что обеспечивало самостоятельное ведение боевых действий.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 устав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 регулировал службу, награждения и обязанности, строго поддерживая порядок и ответственность среди казаков.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Ежегодная мобилизация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военному уставу с каждых двух дворов один казак призывался на службу, что обеспечивало постоянный мобилизационный резерв.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данные Российской империи, 1881–1913 гг.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рост донского казачества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отражает прирост населения и расширение земельных владений в конце XIX — начале XX 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казачьего населения способствовало усилению мобилизационного потенциала и экономическому развитию региона.
</a:t>
            </a:r>
            <a:endParaRPr lang="en-US" sz="116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41999"/>
            <a:ext cx="353400" cy="28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26292"/>
            <a:ext cx="353400" cy="31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41999"/>
            <a:ext cx="353400" cy="282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отрасли экономики Донских казаков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зерновых культур и подсолнечника было основой хозяйства и основным источником дохода казаков.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крупного рогатого скота и лошадей развивалось для использования в сельском хозяйстве и военной службе.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 добыча соли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на рыбу и добыча соли обеспечивали дополнительные ресурсы для питания и торговли.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рынки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контролировали торговые пути по Дону, имели налоговые льготы и экспортировали продукцию через порт Азов.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Административно-территориальное устройство и органы самоуправления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войско делилось на 7 округов, включавших станицы и хутора с самостоятельной административной системой, основанной на казачьей традиции.
</a:t>
            </a:r>
            <a:endParaRPr lang="en-US" sz="1289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власти и налоги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станицах избирались атаманы, собирались налоги для нужд войска, а порядок поддерживала казачья стража, что отражало принципы военной демократии.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самоуправления и военная иерархия в Донском войске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Верховным командиром был Войсковой атаман, выбираемый на общем круге, обладавший широкой властью над административными и военными делами.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 руководство осуществляли окружные атаманы и старшины, контролируя порядок, суд и сбор налогов на местах.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иерархия включала генеральские, полковые и сотенные чины, что обеспечивало управляемость и связь с имперскими структурами.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Геройские страницы донского казачества в войне 1812 года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Бородинское сражение: отвага и конная выучка
</a:t>
            </a:r>
            <a:pPr algn="ctr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активно участвовали в сражении при Бородино, используя свою конную мобильность для быстрой разведки и атак на фланги французских войск. Их стремительность и умение вести бой играли ключевую роль в поддержке основных сил армии.
</a:t>
            </a:r>
            <a:endParaRPr lang="en-US" sz="910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Партизанская деятельность и дезорганизация французских тылов
</a:t>
            </a:r>
            <a:pPr algn="ctr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тылу врага казаки совершенствовали партизанскую тактику, прерывая линии снабжения и разведывательные операции Наполеоновской армии. Их действия вызывали дезорганизацию и снижали боеспособность противника, способствуя успехам русской кампании.
</a:t>
            </a:r>
            <a:endParaRPr lang="en-US" sz="787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доблесть донских казаков в Крымскую и Русско-турецкую войны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Севастополя и роль донской конницы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выполняли функции разведчиков и патрульных во время Крымской войны, особо выделившись в обороне Севастополя. Их успехи в выявлении вражеских позиций позволяли корректировать действия русских войск.
</a:t>
            </a:r>
            <a:endParaRPr lang="en-US" sz="874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кампании и героизм в боях за Плевну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Русско-турецкой войны донские войска совершали смелые рейды в тыл врага, оказывали поддержку пехоте и кавалерии, особенно в сражениях за Плевну, где проявили стойкость и тактическую гибкость.
</a:t>
            </a:r>
            <a:endParaRPr lang="en-US" sz="8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донских казаков в войнах ХХ 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и охрана на фронтах русско-японской войны
</a:t>
            </a:r>
            <a:pPr algn="ctr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1904–1905 годах казаки Донского войска обеспечивали кавалерийскую разведку и контроль коммуникаций, что способствовало своевременному выявлению перемещений противника и безопасности тыловых участков.
</a:t>
            </a:r>
            <a:endParaRPr lang="en-US" sz="877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Дивизии Донского войска на Первой мировой войне
</a:t>
            </a:r>
            <a:pPr algn="ctr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Первой мировой войны донские казаки формировали отдельные дивизии, которые проявили себя в мобильных боевых действиях на Восточном фронте, обеспечивая прикрытие и разведку в сложных условиях широкого театра военных операций.
</a:t>
            </a:r>
            <a:endParaRPr lang="en-US" sz="850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7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миллиона
</a:t>
            </a:r>
            <a:endParaRPr lang="en-US" sz="7378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исследования, начало XX века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около 1,5 миллиона казаков составляли существенную часть населения на обширной территории, охватывающей семь округов и более трёх тысяч хуторов.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казаков проживало на территории Донской области, столь значимой для хлебного снабжения России и стратегически важной аграрной зоны.
</a:t>
            </a:r>
            <a:endParaRPr lang="en-US" sz="22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обычаи донских казаков: культурное наследие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казачий стиль одежды и вооружения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века казачество сохранило характерный стиль: черкески, папахи, шашки и бешметы стали символами военной и бытовой культуры, отражал атмосферу казачьей общины и её идентичность.
</a:t>
            </a:r>
            <a:endParaRPr lang="en-US" sz="956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круги и кулачные бои как социальные ритуалы
</a:t>
            </a:r>
            <a:pPr algn="ctr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военные круги служили форумом принятия решений, а кулачные бои — испытанием силы и духа. Эти традиции поддерживали внутреннюю дисциплину и сплочённость войска.
</a:t>
            </a:r>
            <a:endParaRPr lang="en-US" sz="99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и свадебные обряды
</a:t>
            </a:r>
            <a:pPr algn="ctr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с казачьими мотивами и особые свадебные ритуалы передавали исторический опыт и укрепляли общинные связи, становясь важной частью культурного самосознания Донского войска.
</a:t>
            </a:r>
            <a:endParaRPr lang="en-US" sz="9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Легендарные фигуры донского казачества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Матвей Платов — героический вождь 1812 года
</a:t>
            </a:r>
            <a:pPr algn="ctr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 Матвей Платов известен как выдающийся полководец и главный атаман Донского войска в Отечественной войне 1812 года, чей талант привёл к эффективному использованию казачьих сил против Наполеона.
</a:t>
            </a:r>
            <a:endParaRPr lang="en-US" sz="859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Яков Бакланов — мастер кавалерийских операций на Кавказе
</a:t>
            </a:r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Отличившийся в кавказских походах, Бакланов прославился искусством ведения кавалерийской войны и смелыми рейдами, укрепив славу Донского войска в военной истории России.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Крылов — герой русско-турецких битв
</a:t>
            </a:r>
            <a:pPr algn="ctr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Крылов внес значительный вклад в кампании против Османской империи, проявляя мужество и мастерство в командовании казачьими частями, что отразилось в военной летописи и народных преданиях.
</a:t>
            </a:r>
            <a:endParaRPr lang="en-US" sz="923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войско в огне Гражданской войны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Казачий раскол и противостояние сторон
</a:t>
            </a:r>
            <a:pPr algn="ctr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Гражданской войны казаки оказались разделены между Белым движением и Красной армией, что привело к внутренним конфликтам и ослаблению традиционного уклада Донского войска.
</a:t>
            </a:r>
            <a:endParaRPr lang="en-US" sz="989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Белого движения и конец автономии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Белых армий советская власть ликвидировала автономию Донского войска, прекратив существование Донской Советской республики и поставив под угрозу казачью идентичность.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Социально-политические последствия для казачества
</a:t>
            </a:r>
            <a:pPr algn="ctr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стала трагическим переломом, когда казаки потеряли политическую самостоятельность и традиционные права, что повлияло на дальнейшую историю региона и народа.
</a:t>
            </a:r>
            <a:endParaRPr lang="en-US" sz="9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Расказачивание: последствия политики 1920-х годов для Донских казаков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Начавшаяся политика расказачивания сопровождалась массовыми репрессиями, депортациями и насильственным переселением казачьих семей в отдалённые регионы Советского Союза.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традиционных казачьих станиц и запрет на самоуправление уничтожили исторические институты, сломали хозяйственное развитие и культурные традиции Донского войска.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спад численности казаков и их эмиграция привели к утрате многих элементов казачьей культуры и значительному ослаблению социальной структуры сообщества.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возрождение донского казачества: миссия и деятельность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казачьих обществ и традиций
</a:t>
            </a:r>
            <a:pPr algn="ctr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1980-х годов отмечается активное восстановление традиционных станиц, памятников и официальная регистрация казачьих обществ, направленные на возрождение исторической самобытности.
</a:t>
            </a:r>
            <a:endParaRPr lang="en-US" sz="870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 культурные инициативы казаков
</a:t>
            </a:r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центры, направленные на сохранение и популяризацию казачьей культуры, патриотическое воспитание молодёжи и обучение традиционным ремёслам и воинскому искусству.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охране порядка и общественной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донские казаки активно вовлечены в обеспечение общественной безопасности, поддержку государственных инициатив и развитие культурного наследия России.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донского казачества в современной России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Донского войска остаётся важнейшим элементом национальной памяти, способствуя развитию патриотизма и укреплению культурной идентичности в современном российском обществе.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2026-05-11T12:23:16Z</dcterms:created>
  <dcterms:modified xsi:type="dcterms:W3CDTF">2026-05-11T12:23:16Z</dcterms:modified>
</cp:coreProperties>
</file>