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цветковых растений: что важно знать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имеют пять основных органов, необходимых для жизни и роста.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цветковых растений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возникли 140 миллионов лет назад и адаптировались к различным средам обитания. Они обеспечивают кислород и пищу, поддерживая жизнь на Земле.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функции и строение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надёжно закрепляет растение в почве и поглощает воду с необходимыми минеральными веществами для роста. Он обеспечивает растению устойчивость и питание.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два типа корней: стержневой, характерный для моркови, и мочковатый, как у пшеницы. Корень состоит из зон деления, роста и всасывания.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Стержневой корень у двудольных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растений, таких как фасоль и свёкла, преобладает стержневой корень, который развивается из зародышевого корешка и часто утолщается.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Мочковатый корень у однодольных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растения, включая пшеницу и лук, имеют мочковатую корневую систему с многочисленными равными по размеру корнями без главного корня.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корней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могут видоизменяться: накапливать питательные вещества в корнеплодах (морковь), поддерживать растение воздушными корнями (орхидеи) или служить опорой (кукуруза).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видоизменения корней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волоски: как растения питаются
</a:t>
            </a:r>
            <a:endParaRPr lang="en-US" sz="323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— узкоспециализированные выросты корневых клеток, увеличивающие площадь всасывания воды и минеральных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имеют короткую продолжительность жизни, обычно от одного до семи дней, и регулярно обновляются для поддержания эффективного питания.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корневым волоскам растение может получить до 80% воды и питательных веществ из почвенного раствора.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внутреннее строение и роль
</a:t>
            </a:r>
            <a:endParaRPr lang="en-US" sz="3629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стебля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листья и цветки, а также обеспечивает транспортировку воды и веществ внутри растения. Он является основой структуры растения.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стеблей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бывают разные: травянистые — мягкие и не одревесневшие, древесные — твёрдые и долговечные, а также вьющиеся — гибкие, позволяющие лазить по опоре.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33546"/>
            <a:ext cx="3929100" cy="1323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стеблей у растений
</a:t>
            </a:r>
            <a:endParaRPr lang="en-US" sz="371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особенности и различия травянистых, древесных и вьющихся стеблей по основным параметрам.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стебля напрямую влияет на адаптацию растений к условиям среды и их способности к восстановлению.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Лист: части и основные задачи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включает черешок, пластинку и систему жилок. Жилки бывают сетчатые (например, у яблони) и параллельные (у проса и риса), обеспечивая транспорт веществ внутри листа.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листа — фотосинтез, транспирация и газообмен. Они обеспечивают питание растения, регулируют водный баланс и поддерживают дыхание.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площади листьев у различных растений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листа увеличивает способность к фотосинтезу, но и увеличивает потерю влаги через испарение.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большими листьями эффективнее улавливают свет, но требуют большего контроля водных ресурсов.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листа: устьица и процесс фотосинтеза
</a:t>
            </a:r>
            <a:endParaRPr lang="en-US" sz="2816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это микроскопические отверстия на поверхности листа, через которые осуществляется газообмен между растением и окружающей средой.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выходит вода в виде пара — процесс транспирации, который регулирует температуру и давление внутри растения.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листа хлоропласты поглощают свет и превращают воду и углекислый газ в глюкозу — процесс фотосинтеза.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фотосинтеза выделяется кислород, необходимый для дыхания живых организмов, включая человека.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как орган размножения растений
</a:t>
            </a:r>
            <a:endParaRPr lang="en-US" sz="3429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цветка и её назначение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околоцветника, пестика и тычинок. Околоцветник защищает внутренние части, а яркие лепестки, часто с запахом, привлекают насекомых-опылителей.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образование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цветка происходит процесс опыления — перенос пыльцы на рыльце пестика. После оплодотворения формируются семена, которые обеспечивают продолжение рода растения.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Околоцветник: строение и функции
</a:t>
            </a:r>
            <a:endParaRPr lang="en-US" sz="3555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из чашелистиков защищает бутон в ранних стадиях развития, предотвращая повреждение внутренних органов цветка.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состоит из лепестков, часто ярких и ароматных, чтобы привлечь насекомых и обеспечить успешное опыление.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окрас венчика варьируются в зависимости от типа опыления, благодаря чему растения оптимизируют привлечение своих опылителей.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8279"/>
            <a:ext cx="3950100" cy="10630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опыления цветковых растений
</a:t>
            </a:r>
            <a:endParaRPr lang="en-US" sz="33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у насекомоопыляемых и ветроопыляемых растений по характеристикам цветка и пыльцы.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цветка и характеристики пыльцы адаптированы к способу опыления для повышения эффективности размножения.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Тычинка и пестик: строение и значимость
</a:t>
            </a:r>
            <a:endParaRPr lang="en-US" sz="3295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Тычинка состоит из пыльника, где созревает пыльца, и тычиночной нити, которая поддерживает пыльник и обеспечивает его удобное расположение.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включает рыльце, столбик и завязь. Рыльце принимает пыльцу, а завязь содержит семязачатки, где развивается будущий плод после опыления.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периоды цветения и созревания плодов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сроков цветения и плодоношения важно для правильного планирования сельскохозяйственных работ и сбора урожая.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графика позволяет оптимизировать агротехнические приемы, увеличивая продуктивность растений и качество плодов.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Агрономический справочник,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 и семян в природе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и сочные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плоды, как стручок и зерновка, защищают семена от высыхания, а сочные ягоды привлекают животных для помощи в распространении семян.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 семенах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содержат зародыш и запас питательных веществ, которые поддерживают начальный рост растения после прорастания и защищают от неблагоприятных условий.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семян и способы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структура семян адаптированы к различным способам распространения — с помощью воды, ветра, животных или человека, что способствует расширению ареала растений.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распространения семян и плодов
</a:t>
            </a:r>
            <a:endParaRPr lang="en-US" sz="244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 крыльями или пушистыми придатками легко разносятся ветром на большие расстояния, обеспечивая расселение растений.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 сочные плоды привлекают животных, которые переносят семена внешне или после поедания, помогая растениям проникать в новые места.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Плоды, способные плавать, как у кокоса, распространяются по воде, что важно для растений приобских и морских прибрежных зон.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способствует распространению растений через сельское хозяйство, культивирование и транспортировку семян по всему миру.
</a:t>
            </a:r>
            <a:endParaRPr lang="en-US" sz="10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движения воды и питательных веществ в растении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учебный материал по ботанике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органов к условиям среды
</a:t>
            </a:r>
            <a:endParaRPr lang="en-US" sz="3117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и саксаулов мелкие листья и мощные корни помогают экономить воду и выживать в засушливых условиях пустыни.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баньяны развивают воздушные корни, позволяющие питаться влагой и кислородом прямо из воздуха.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Водяная лилия обладает крупными, плавающими листьями, которые обеспечивают оптимальный доступ к свету и дыханию в водной среде.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приспособление обусловлено климатическими и географическими особенностями среды обитания растения, обеспечивая ему выживание и размножение.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цветковых растений в жизни Земли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цветковых растений взаимосвязаны и обеспечивают жизненные процессы. Их изучение помогает понять экосистемы, улучшить сельское хозяйство и сохранить природу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2026-05-08T16:53:43Z</dcterms:created>
  <dcterms:modified xsi:type="dcterms:W3CDTF">2026-05-08T16:53:43Z</dcterms:modified>
</cp:coreProperties>
</file>