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«Грабитель» Ю. Качаева: страх, совесть и выбор человека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встреча на улице проверяет доверие: как первое впечатление становится ошибкой.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Качаев и рассказ, который обсуждают в 6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Качаев писал для детей и подростков: сюжет понятен, персонажи живые, а мораль — ясная. «Грабитель» подходит для 6 класса: здесь короткое напряжение и серьезный нравственный вывод о поведении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встречи с человеком, которого сначала воспринимают как подозрительного и опасного. Напряжение держится на неизвестности: кто он, зачем пришёл и чего от него ждать.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быстро превращается в ожидание беды. Страх заставляет героев сомневаться в собственных догадках и одновременно искать подтверждение своим тревожным мыслям.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ситуация сразу запускает размышление: насколько легко ошибиться в оценке другого. Автор показывает, как моментальная реакция может заслонить правду и человеческое понимание.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сюжета: от подозрения к более точному пониманию.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«грабителя»: почему он кажется страшным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ярлыком и реальным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 первое впечатление делают героя будто опасным. Но текст при этом показывает: настоящий смысл раскрывается через конкретные поступки и человеческие черты, которые невозможно понять только по прозвищу.
</a:t>
            </a:r>
            <a:endParaRPr lang="en-US" sz="1084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подталкивают к недоверию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улица, сумерки и одинокая фигура усиливают тревогу. Важны также интонация, манера держаться и то, как другие участники встречи реагируют на происходящее — так страх становится привычным ожиданием беды.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010107"/>
            <a:ext cx="4452300" cy="147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рассказа и их отношение к происходящему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меняется восприятие людей в тревожной ситуации: от первичного страха и сомнений к более точному пониманию.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трудный момент решает не слух, а наблюдение за поведением: оно раскрывает человека точнее, чем догадки.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 содержанию рассказа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страха и недоверия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рассказе появляется раньше точных знаний о человеке. Он сразу влияет на решения героев: они начинают заранее ожидать угрозу и подстраивать под неё свои выводы.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рождается из первой реакции — из неизвестности и из того, что герой кажется подозрительным. Автор подчеркивает: люди часто спешат, потому что не знают всей правды.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того как появляются новые факты и внимательнее наблюдают за поступками, тревога ослабевает. Так становится видно, что выводы были поспешными и нуждались в проверке.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движут сюжетом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эмоции меняют друг друга: сначала тревога и сомнение мешают смотреть на детали, затем внимание возвращает ясность.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движение сюжета: от напряжения — к пониманию, а значит, к более справедливому отношению к человеку.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эмоциональных акцентов рассказа (качественная схема)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проблема рассказа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задает вопрос: можно ли судить человека по прозвищу, внешнему виду и первому впечатлению. Важно отличать догадку от правды и не подменять одно другим.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проверяются нравственно: им нужно быть честными перед собой, признавать ошибку и отвечать за собственные слова. Настоящее отношение строится на том, что человек делает, а не на том, что о нём говорят.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способность увидеть в другом живого человека. Нравственная проблема связана с выбором: как долго удерживать подозрение и как заметить реальные факты вовремя.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напряжение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усиливают короткие реплики, паузы и ощущение, что намерения неизвестного человека неясны. Событие выглядит правдоподобно благодаря бытовым мелочам, которые делают сцену ближе и понятнее школьнику.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вечерний фон, сумерки, пустынное пространство и расстояние между героями. Осторожные движения и наблюдение за реакцией друг друга поддерживают тревогу встречи и готовят к возможному недоразумению.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взгляд на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Качаев показывает: важнее не громкие слова и не ярлыки, а то, что человек делает в ситуации, когда легко ошибиться или спрятаться за чужими мнениями.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ценятся внимательность и справедливость: даже если сначала кажется, что другой опасен, герои пытаются понять правду, а не закрепить подозрение.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подчеркивает достоинство личности: оно не определяется внешним впечатлением. Настоящая сущность открывается через поступок, честность и способность исправить ошибку.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отношение к герою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оценок в рассказе: от реакции на внешние признаки к выводам на основе поведения.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158" y="1073232"/>
            <a:ext cx="6649684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рассказе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письма помогает читателю почувствовать напряжение и отличить догадку от правды, последовательно раскрывая характеры через детали сцены.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работают вместе: контраст и повтор создают тревожный настрой, диалог и детали помогают уйти от слухов к пониманию поступка.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«Грабитель» (наблюдение по художественным приемам).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ошибка в оценке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Ошибиться в оценке другого легко: страх приходит раньше фактов и подталкивает к поспешным выводам. Неясность ситуации становится причиной неверного решения.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рассказе строится не на догадках, а на проверке: герои пытаются уточнить, что происходит на самом деле, и только затем меняют отношение.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помогает понять разницу между эмоцией и внимательностью: страх торопит, а наблюдение дает возможность увидеть истинную причину происшествия.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 трудно, но важно: честный взгляд на ситуацию ценнее обвинения «на всякий случай» и защищает человеческое достоинство даже в конфликте.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рассказу: что в ней важно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показать две фигуры: одна напряжена и насторожена, другая — спокойнее и увереннее. Хорошо передают вечерние тона, затемненный фон и резкий контраст настроений.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акцент стоит сделать на жестах, взглядах и расстоянии между героями. Такая композиция подчеркнет психологическое напряжение и момент, когда недоразумение еще не до конца прояснено.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произведения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какие стороны истории сильнее всего ощущаются: внутреннее напряжение и нравственный конфликт поддерживают развитие сюжета до финального вывода.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ключевые признаки выделены, становится видно: реалистичная бытовая ситуация делает нравственные уроки близкими, а короткое действие удерживает внимание.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признаков рассказа «Грабитель» (без количественных измерений).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шестиклассников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сомнение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есть понятные каждому переживания: страх, сомнение, желание разобраться. Ученику легче обсуждать поступки, когда эмоции показаны как реакция на неопределенность, а не как «характер» навсегда.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проверку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не спешить с выводами: сначала нужны факты и наблюдение. Это помогает отличать догадку от правды и формирует ответственность за собственные слова и решения.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ситуацией, где надо решить, как вести себя с другим человеком. Рассказ показывает, что честность и уважение важнее ярлыков и подозрений.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и сочувствие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к сочувствию: читатель видит последствия ошибки восприятия. Такой опыт полезен школьнику, чтобы понять ценность внимательного отношения к людям вокруг.
</a:t>
            </a:r>
            <a:endParaRPr lang="en-US" sz="9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85705"/>
            <a:ext cx="4452300" cy="1728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рассказа на уроке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 помогает разбирать эпизоды по шагам: что происходит, какой конфликт возникает и какой вывод делает читатель вместе с героями.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эпизодов связывает эмоцию и вывод: чем внимательнее персонажи, тем точнее их оценка и тем справедливее решение.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логика анализа текста (по структуре сюжета).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рассказа: человека нужно оценивать по реальным поступкам и правде, а не по пугающему названию или впечатлению.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«Грабитель» (смысловая интерпретация).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поступок важнее ярлыка и первого впечатления.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чтения рассказа «Грабитель»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Ю. Качаева соединяет напряженный сюжет и понятный нравственный смысл: страх искажают восприятие, а справедливость требует проверки фактов. В центре — сочувствие, честность и уважение к человеку.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2026-05-15T04:43:38Z</dcterms:created>
  <dcterms:modified xsi:type="dcterms:W3CDTF">2026-05-15T04:43:38Z</dcterms:modified>
</cp:coreProperties>
</file>