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нужны для энергии, роста и защиты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Жиры: зачем они нужны организму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 жирах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встречаются в масле, орехах, рыбе, молочных продуктах и мясе. Они служат запасом энергии и входят в состав клеток. При этом 1 грамм жира дает 9 ккал — больше, чем белки и углеводы.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жиров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жиры чаще всего содержатся в растительных маслах, орехах, семенах и рыбе. Их считают более полезными, потому что они поддерживают нормальную работу сердца и нужны организму каждый день.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жиры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Трансжиры чаще встречаются в промышленной выпечке, маргарине и фастфуде. Это самый нежелательный вид жиров, поэтому такие продукты лучше есть как можно реже и в небольших порциях.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Трансжиры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жиры есть в сливочном масле, сыре и жирном мясе. Они тоже нужны, но в небольшом количестве, потому что их избыток делает рацион более тяжелым для сердца и сосудов.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менее полезные источники жиров
</a:t>
            </a:r>
            <a:endParaRPr lang="en-US" sz="2595" dirty="0"/>
          </a:p>
        </p:txBody>
      </p:sp>
      <p:sp>
        <p:nvSpPr>
          <p:cNvPr id="10" name="Text 2"/>
          <p:cNvSpPr txBox="1"/>
          <p:nvPr/>
        </p:nvSpPr>
        <p:spPr>
          <a:xfrm>
            <a:off x="611850" y="1747913"/>
            <a:ext cx="38466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удачный выбор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1850" y="2069938"/>
            <a:ext cx="3846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и подсолнечное масло, рыба, орехи, семена и авокадо дают организму полезные жиры. Такие продукты лучше чаще включать в привычный рацион, особенно в составе основных блюд.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1850" y="3404613"/>
            <a:ext cx="38466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Ограничивать стоит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11850" y="3726637"/>
            <a:ext cx="3846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пончики, колбасы, фастфуд и магазинная выпечка содержат много жира, соли или сахара. Их лучше оставлять для редких случаев, а не делать основой ежедневного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энергии дают питательные вещества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особенно важны, когда нужно долго сохранять силы без частой 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видно, что жиры дают больше всего энергии и помогают создавать ее запас.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пищевой ценности: 9 ккал/г для жиров, 4 ккал/г для белков и углеводов.
</a:t>
            </a:r>
            <a:endParaRPr lang="en-US" sz="13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556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помогают организму получать много энергии и создавать ее запас на будущее. Это особенно важно, когда человек долго учится, гуляет или занимается спортом.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участвуют в образовании некоторых важных веществ организма и входят в состав клеточных оболочек. Без них клетки не могли бы нормально работать и обновляться.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помогает смягчать удары и защищает внутренние органы. Она работает как естественная подушка, уменьшая риск повреждений при движении и падениях.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помогают сохранять тепло тела, что важно в холодную погоду. Благодаря этому организм меньше теряет тепло и легче поддерживает нужную температуру.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входят в состав клеток нервной системы. Поэтому они важны для работы мозга, внимания и запоминания, особенно в период роста и учебной нагрузки.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мозга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жиров в организме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жиров по источникам и действию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разные жиры и как они влияют на организм.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жиры стоит выбирать чаще, насыщенные — умеренно, а трансжиры максимально ограничивать.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видах жиров и их пищевых источниках.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жиров нужно школьнику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должны быть в рационе каждый день, потому что растущему организму они нужны для энергии и развития. Важно не переедать, а соблюдать разумное количество.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Ежедневно, но умеренно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особенно полезны рыба, растительные масла, орехи и семена. Они дают нужные жиры и помогают сделать питание более разнообразным и качественным.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полезные источники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не должны приходить только из колбасы, выпечки или жареных блюд. Если основой рациона становятся такие продукты, питание теряет пользу и становится слишком тяжелым.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ограничиваться только жирной едой
</a:t>
            </a:r>
            <a:endParaRPr lang="en-US" sz="1325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жиров мешает нормальному росту и развитию, а слишком много повышает риск лишнего веса. Поэтому важны и качество жиров, и размер порции.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баланс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жиров в организме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происходит с жирами после еды.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рыба и орехи считаются полезными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Жирная рыба — один из самых удачных источников полезных жиров. В ней есть омега-3 жирные кислоты, которые особенно ценятся в питании школьников и взрослых. На изображении рыба может стать главным примером продукта для здорового рациона.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для мозга и сердца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масло помогает сделать салат, кашу или овощи более полезными и вкусными. Его используют понемногу, чтобы добавить в рацион ненасыщенные жиры без лишней тяжести для организма.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масла в повседневной еде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Горсть орехов или семян — это не только жиры, но и белок, клетчатка, витамин Е. Такие продукты удобно брать с собой в школу, если выбирать их без лишней соли, сахара и глазури.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и семена — маленькая польза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школьники получают жиры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подростков часто получает жиры и из полезных, и из менее удачных продуктов. Важно, чтобы натуральные источники встречались чаще готовых перекусов.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растительных масел, орехов, семян и рыбы, тем качественнее рацион и меньше риск лишних калорий.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типичным группам продуктов; не является статистикой.
</a:t>
            </a:r>
            <a:endParaRPr lang="en-US" sz="14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очень энергоёмкие: даже небольшая порция даёт много калорий. При частом переедании это облегчает набор лишнего веса.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ккал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1 грамм жира, поэтому лишние жирные продукты быстро повышают калорийность рациона.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пищевой ценности: 1 г жира = 9 ккал.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499" y="969000"/>
            <a:ext cx="2904803" cy="3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скрываются трансжиры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872400" y="1217592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Трансжиры часто прячутся в магазинной выпечке, печенье, вафлях и кремах. Такие продукты долго хранятся, но обычно содержат мало полезных веществ и много калорий.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872025" y="969017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Выпечка и печенье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72400" y="4393275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чаще брать простые продукты без лишней обработки: орехи, рыбу, овощи, каши и йогурт без добавок. Так легче сократить трансжиры в рационе.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872025" y="4144700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чаще другое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872400" y="3599354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составе есть длинный список добавок, а в первых строках указаны жиры, стоит быть внимательнее. Чем меньше таких продуктов в меню, тем лучше.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872025" y="3350779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по этикетке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72400" y="280543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Полуфабрикаты, чипсы, крекеры и некоторые снеки тоже могут содержать нежелательные жиры. Особенно это заметно, если продукт жарят или используют дешёвые жиры для текстуры.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72025" y="255685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Полуфабрикаты и снеки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872400" y="2011513"/>
            <a:ext cx="49116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упаковке трансжиры могут называться гидрогенизированными жирами или частично гидрогенизированными маслами. Маргарин, спреды и некоторые кремы нередко входят в этот список.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872025" y="1762938"/>
            <a:ext cx="49116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Маргарин и жиры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жиры помогают усваивать витамины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количество жира в блюде помогает организму лучше использовать эти витамины из овощей, рыбы и молочных продуктов.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не только дают энергию, но и делают рацион более полезным, если их добавлять умеренно к подходящей еде.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 жирорастворимых витаминах A, D, E и K; значения на диаграмме иллюстративные.
</a:t>
            </a:r>
            <a:endParaRPr lang="en-US" sz="12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100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приготовления пищи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способ приготовления влияет на количество добавленного жира и общую калорийность блюда.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масла впитывает блюдо, тем легче удерживать калорийность под контролем. Варка, тушение и запекание обычно удачнее жарки и фритюра.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способов приготовления пищи.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состав продуктов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есть ли в составе слова «жиры», «насыщенные жиры» и «трансжиры». Если они стоят в начале списка, значит, продукта с жирами много.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жиры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полезный продукт нужно есть умеренно. Орехи, сыр или печенье могут сильно отличаться по калорийности, поэтому важно учитывать не только состав, но и размер порции.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порцию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список ингредиентов и чем больше там непонятных добавок, тем чаще это сильно обработанный продукт. Для перекуса лучше выбирать более простые составы.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Оцениваем длину списка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удачный выбор — продукты с растительными маслами и без гидрогенизированных жиров. Слова «маргарин» и «частично гидрогенизированные масла» лучше воспринимать как сигнал осторожности.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название жира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 здоровом школьном меню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 с орехами и кусочками яблока даёт энергию на первую половину дня. В таком завтраке есть сложные углеводы, немного жира и клетчатка, поэтому он дольше поддерживает сытость и помогает не тянуться к сладким перекусам.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который надолго насыщает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 овощами и небольшим количеством растительного масла — хороший пример школьного обеда. Здесь жиры помогают усваивать витамины, а овощи и гарнир делают блюдо более разнообразным и полезным.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на сбалансированной тарелке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без лишнего сахара, горсть семян или несколько орехов подходят лучше, чем сладкая булочка. Такой перекус не перегружает рацион, но помогает дождаться ужина без сильного голода.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 после уроков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более полезный жир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проверке состава продукта и выборе более натуральных источников жиров.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жирах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защита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не только хранит энергию, но и помогает сохранять тепло. Она действует как мягкая «подушка», которая частично защищает органы от ударов и тряски.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 мозг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мозге действительно много жиров, потому что они нужны нервным клеткам. Без них сложнее поддерживать нормальную работу мозга, внимание и передачу сигналов между клетками.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кислоты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жирные кислоты организм не умеет создавать сам. Поэтому они должны поступать с пищей, особенно из рыбы, растительных масел, орехов и семян.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необходимы для энергии, роста, защиты и работы мозга, однако решающее значение имеет их качество. Чаще выбирайте рыбу, орехи, семена и растительные масла, а трансжиры и лишнюю жареную еду ограничивайте.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нужны, но важен выбор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2026-05-29T07:21:53Z</dcterms:created>
  <dcterms:modified xsi:type="dcterms:W3CDTF">2026-05-29T07:21:53Z</dcterms:modified>
</cp:coreProperties>
</file>