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народный смех и обряд стали основой театра.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театр: истоки русского сценического искусства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театр: от праздника к сцене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театр появился задолго до профессиональных подмостков и письменных пьес. Он вырос из фольклора, обрядов, шуток и бытовых сцен, поэтому помогает понять истоки литературы и драматического действия.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строились на простых декорациях, ярких костюмах и узнаваемых героях. Смысл был понятен сразу, даже если сцена была устроена наспех и без сложного оформления.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народного театра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играли шутка, повтор, преувеличение, песня и импровизация. Исполнители часто откликались на реакцию зрителей и меняли ход сцен прямо во время выступления.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театр объединял людей в одном действии: публика не просто смотрела, а смеялась, подсказывала и включалась в представление. Граница между зрителем и актером была очень условной.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Ярмарка как главное место народного представления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Ярмарка была самой заметной площадкой народного театра: здесь собирались скоморохи, кукольники, музыканты и зазывалы. Шум, движение и пестрая толпа создавали особую атмосферу общего праздника.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ярмарке выступали люди разных возрастов и сословий, поэтому такие сцены были доступны каждому. Помост, лавки, инструменты и яркие костюмы делали представление видимым и притягательным даже издалека.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706462"/>
            <a:ext cx="673200" cy="59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01412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77582"/>
            <a:ext cx="673200" cy="538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Скоморохи — народные актеры, музыканты и шуты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Сценка и шутка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Скоморохи разыгрывали короткие сценки, в которых высмеивали жадность, ложь, глупость и чванство. Их смешные реплики и неожиданные выходки сразу привлекали внимание публики.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пели и играли на гуслях, бубнах и других простых инструментах. Музыка помогала задавать ритм выступлению и делала его живым, шумным и запоминающимся.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Острое народное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Скоморохи могли смело поддеть важного человека или посмеяться над человеческими пороками. Именно поэтому их выступления любили зрители и нередко ограничивали власти.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народного театра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отличались местом действия, героями и темами, но все опирались на простые и наглядные средства.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Кукольный театр и балаган наиболее узнаваемы, а обрядовые игры показывают древние истоки народной сцены.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 «Народный театр»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85018"/>
            <a:ext cx="3287100" cy="9909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народного театра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и как существовали основные формы народного театра.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касались сюжета и места показа, но выразительные средства оставались простыми и понятными всем.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 «Народный театр»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Петрушка сразу запоминался зрителям своей дерзостью, ловкостью и смешной манерой говорить. Он не боялся спорить с сильными и важными персонажами, поэтому вызывал живой отклик у публики.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Петрушка — самый известный герой русского народного кукольного театра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 Петрушки народ говорил о несправедливости, грубости, жадности и злоупотреблении властью. Смех в таких сценах был не только развлечением, но и способом оценки поведения.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герой побеждал не силой, а хитростью, смекалкой и быстрым ответом. В его сценках победа обычно доставалась тому, кто умел думать и не терялся в трудной ситуации.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Петрушка стал символом русского кукольного театра, потому что соединял простоту, юмор и острую жизненную наблюдательность. Его образ понятен детям и сегодня.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строилось народное представление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народного выступления на ярмарке или празднике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Костюм, маска и реквизит в народном театре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Костюм, который видно издалека
</a:t>
            </a:r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костюм сразу подсказывал, каким будет герой: смешным, хитрым, важным или глупым. Яркие ткани, большие детали и необычные сочетания помогали зрителю мгновенно понять характер персонажа. Это было особенно важно на шумной площади, где все смотрели на сцену издалека.
</a:t>
            </a:r>
            <a:endParaRPr lang="en-US" sz="939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как усиление образа
</a:t>
            </a:r>
            <a:pPr algn="l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делала лицо героя более заметным и выразительным, а иногда даже преувеличивала его черты. Благодаря этому образ легко читался в толпе и выглядел запоминающимся. Маска помогала передать комизм, строгость или глуповатую важность без длинных объяснений.
</a:t>
            </a:r>
            <a:endParaRPr lang="en-US" sz="959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реквизит для живого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народном театре использовали самые обычные предметы: палку, бубен, платок, куклу, сундук и игрушечные вещи. Они быстро превращались в нужные детали сцены и поддерживали игру. Такой реквизит делал выступление подвижным, понятным и очень наглядным.
</a:t>
            </a:r>
            <a:endParaRPr lang="en-US" sz="100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сюжеты народных сцен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Обрядовые истоки
</a:t>
            </a:r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сценки рождались из календарных и семейных обрядов. Люди изображали прощание с зимой, встречу весны, свадьбы и другие важные события, соединяя игру с верой и традицией.
</a:t>
            </a:r>
            <a:endParaRPr lang="en-US" sz="1136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 представлениях стали появляться ссоры в семье, жадность, обман и насмешка над глупостью. Зрители узнавали в сценах привычные жизненные ситуации и легко понимали их смысл.
</a:t>
            </a:r>
            <a:endParaRPr lang="en-US" sz="1136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 чудо
</a:t>
            </a:r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сюжеты приходили из сказок, легенд и преданий. В них действовали хитрые герои, чудесные помощники и силы, которые помогали добру победить, а злу — быть наказанным.
</a:t>
            </a:r>
            <a:endParaRPr lang="en-US" sz="1210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всегда история завершалась победой честности, смекалки и справедливости. Такой конец утверждал народные представления о том, как должен жить человек и чему стоит радоваться.
</a:t>
            </a:r>
            <a:endParaRPr lang="en-US" sz="113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эмоции вызывал народный театр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помогали зрителям сразу включаться в действие и запоминать персонажей даже без длинных объяснений.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народный театр действовал через смех и радость, а более спокойные чувства усиливали сочувствие к героям.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о народном театре; оценочные баллы для сравнительной диаграммы.
</a:t>
            </a:r>
            <a:endParaRPr lang="en-US" sz="6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театр в России и Европе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разных странах народные представления развивались на улице, на площади и в праздничной среде.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различия, все традиции опирались на живое общение со зрителем, простую форму и праздничную атмосферу.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традиций народного театра в России и Европе.
</a:t>
            </a:r>
            <a:endParaRPr lang="en-US" sz="6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театр прежде всего развлекал и объединял людей. На представлении можно было вместе смеяться, переживать и чувствовать себя частью одного праздника, независимо от возраста и достатка.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народный театр был нужен людям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помогал говорить о сложных вещах простым языком. Через знакомые бытовые ситуации зрители видели жадность, ложь, смелость и справедливость без нравоучительных длинных объяснений.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театр был доступен почти каждому. Для понимания не требовались книги, особая подготовка или знание правил сцены: достаточно было прийти, посмотреть и откликнуться на игру.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обряда к сценическому искусству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праздничная игра постепенно превратилась в более сложные театральные формы.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театр в современной культуре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народные мотивы живут в школьных спектаклях, фольклорных фестивалях и музеях. Они помогают детям не только видеть традицию, но и пробовать себя в роли исполнителей, музыкантов и ведущих праздника.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современных постановках по-прежнему важны куклы, маски, песни и игровые сцены. Такие формы делают старинные сюжеты понятными современному зрителю и сохраняют их праздничный характер.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выразительность народного театра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строится не только на слове, но и на темпе, жесте, ритме и общем эмоциональном подъеме.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находятся музыка, движение и костюм: именно они делают народный театр ярким, наглядным и легко запоминающимся.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народного театра по учебным и фольклорным материалам; условные оценки для сравнения.
</a:t>
            </a:r>
            <a:endParaRPr lang="en-US" sz="58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народным театром помогает лучше понимать фольклор, потому что в нем оживают сказки, песни, приговорки и устойчивые образы, которые встречаются в устном народном творчестве.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театр и школьное изучение литературы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инсценировки учат выразительно читать текст, передавать характер героя голосом и движением, а также замечать, как меняется смысл слова в живом исполнении.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постановки развивают память, внимание и умение работать в группе. Каждый участник отвечает за общий результат, поэтому театр учит слушать других и договариваться.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Масленицы, Святок и инсценировки сказок показывают, что народный театр не только часть прошлого, но и удобный способ изучать культуру на практике.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народном театре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подводит итог: главные признаки народного театра легко увидеть в его форме, языке и связи с праздничной жизнью.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театр был понятным, ярким и общедоступным искусством, которое опиралось на простые средства и живую реакцию публики.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обобщение по теме «Народный театр».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театр как живая часть культурной памяти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театр сохранил в памяти людей обряды, шутку, музыку и сказочные сюжеты. Он стал важной основой для развития театра и показывает, как живое действие связано с художественным словом.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2026-05-22T14:41:05Z</dcterms:created>
  <dcterms:modified xsi:type="dcterms:W3CDTF">2026-05-22T14:41:05Z</dcterms:modified>
</cp:coreProperties>
</file>