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People and places: внешность, характер и описание мест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людей, места и их положение по-английски.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друзьях, семье, школе, городе и любимых местах. Здесь нужны слова для внешности и характера, предлоги места, there is/there are, сравнения и вопросы, чтобы давать точные и короткие ответы по-английски.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тема People and places в 9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внешности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телосложение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человека, часто говорят tall, short, slim или overweight. Эти слова помогают быстро передать общий облик и сделать описание понятным без лишних деталей.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внешности важны слова young, old, blond, dark-haired, curly hair, straight hair, long hair и short hair. Они позволяют точнее представить человека и не перепутать его с другими.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face, eyes, smile и freckles добавляют портрету конкретности. Даже одно-два таких слова делают описание живым и помогают выделить заметные особенности внешности.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glasses, jacket, trainers и uniform часто входят в описание, если нужно узнать человека по одежде. Обычно достаточно 2–4 признаков, чтобы портрет был точным и узнаваемым.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характера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polite, honest и helpful нужны для доброжелательного описания человека. Они часто встречаются в рассказах о друзьях, одноклассниках и членах семьи.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или уверенный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характера также используют calm, confident и clever. Эти прилагательные помогают показать, как человек ведёт себя в разных ситуациях и как его воспринимают другие.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оттенков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very, really, quite, a bit и not very помогают усилить или смягчить признак. Благодаря им описание звучит естественнее и точнее, чем просто одно прилагательное.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плюс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внешность и характер соединяются в одном коротком портрете. Например, можно сказать, что человек friendly, funny and hard-working, и сразу дать более полное впечатление о нём.
</a:t>
            </a:r>
            <a:endParaRPr lang="en-US" sz="12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для описания людей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6 помогает объединять разные признаки в точный словесный портрет.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портрет строится из нескольких признаков разных групп: роста, волос, характера и внешних деталей.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6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 человека в готовой структуре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одноклассник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14-летний мальчик, высокий, с короткими тёмными волосами и очками. У него дружелюбная улыбка, и он выглядит уверенным. В классе его часто считают helpful and confident.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из кружка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невысокая девочка с длинными светлыми волосами и аккуратной школьной формой. Она улыбается и держится спокойно. По характеру она friendly, polite and quite shy.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молодой человек среднего роста, with straight hair and bright eyes. На нём jacket and trainers, поэтому он выглядит современно и просто. Его описывают как funny and hard-working.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построения описания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составить короткое и связное описание без пропусков.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городе и в школе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street, shop, cinema, hospital и museum описывают городскую среду. Они помогают говорить о том, что находится рядом с домом, в центре города или по дороге в школу.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 особенно важны classroom, corridor, canteen, gym и laboratory. Эти слова нужны, когда нужно рассказать, где проходит урок, обед или занятие после школы.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Park, library, café и playground обозначают места, где подростки проводят свободное время. Такие слова часто встречаются в рассказах о районе, отдыхе и встречах с друзьями.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computer room, assembly hall и other school spaces помогают точнее описывать здание школы. Они показывают, как устроено пространство внутри и какие комнаты используются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бывают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посещений показывает, что повседневная жизнь подростков сосредоточена вокруг учебы и дома, а остальные места посещаются реже.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дом занимают большую часть недели, а парк, библиотека и торговый центр остаются дополнительными точками маршрута.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 посещения мест в течение недели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28" y="1312425"/>
            <a:ext cx="3875295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пространственные отношения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13002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 и under показывают, где находится предмет в комнате или в здании. Эти предлоги особенно полезны, когда нужно точно описать расположение вещей на столе, под партой или внутри шкафа.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413125" y="187305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напротив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to, near, far from и opposite помогают сказать, насколько близко расположены объекты. Они часто используются при описании школы, улицы, дома или карты района.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13125" y="2616081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Спереди и сзади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 и behind показывают, что находится перед объектом или позади него. Эти противопоставления важны, потому что одно слово меняет смысл всего предложения.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413125" y="3359096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объектами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используется, когда предмет находится между двумя объектами, а above и below — когда что-то выше или ниже другого предмета. Такие слова делают описание точным и наглядным.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413125" y="4102099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предлоги парами: near/far from, in front of/behind, between/opposite. Так легче строить правильные фразы о комнате, улице и плане местности.
</a:t>
            </a:r>
            <a:endParaRPr lang="en-US" sz="11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ответить о месте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диалога: вопрос о местоположении, краткий ответ, уточнение и дополнительная деталь.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в комнате, на улице и на карте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помещении важна точная привязка к мебели и стенам: предмет может стоять on the desk, лежать under the chair или быть next to the window, если нужно показать его положение внутри комнаты.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городской среде тот же объект описывают через соседние здания и ориентиры: near the school, behind the bus stop или opposite the park, чтобы слушатель быстро понял, где искать.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местности предметы и здания видны как условные знаки, поэтому используют отношения между точками: between two buildings, near the river, on the corner. Это помогает читать карту без лишних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требует разных предлогов в зависимости от пространства. Такое сравнение учит не просто запоминать слова, а выбирать выражение по ситуации и типу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60145"/>
            <a:ext cx="4867800" cy="13100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 there are в описании мест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зависит от числа существительного и помогает правильно описывать предметы и пространство вокруг них.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используется с одним предметом и неисчисляемыми словами, а there are — с несколькими предметами.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Unit 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 и мест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 than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bigger, cleaner, quieter и more interesting помогают сравнивать два объекта напрямую. После них обычно ставят than: The park is cleaner than the street.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not as… as показывает, что один объект не достигает уровня другого: This classroom is not as big as the gym. Она звучит мягче, чем прямое сравнение.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их 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подходят не только для мест, но и для описания людей: taller, kinder, more confident. С ними легко сказать, кто выше, добрее или аккуратнее.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речь точнее и живее. Вместо общего слова good можно показать разницу между двумя парками, классами, домами или людьми и объяснить своё мнение.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прилагательные используются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особенно часто встречаются простые оценочные слова: они помогают быстро описывать человека или место без длинных объяснений.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прилагательные относятся к базовым признакам внешности, характера и среды, поэтому они особенно важны для устной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vocabulary overview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описания людей и мест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he look like? задаёт вопрос о внешности и помогает получить ответ про рост, волосы, глаза, одежду или заметные детали, которые сразу делают человека узнаваемым.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he like? спрашивает о характере, а не о внешности. Такой вопрос помогает узнать, добрый ли человек, спокойный, уверенный, честный или застенчивый.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it? и What is there? нужны, когда описывают класс, дом, улицу или карту. Они помогают назвать местоположение и перечислить, что находится рядом.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Is it near the park? Is she friendly? How many rooms are there? делают ответ точнее и подходят для короткого диалога в паре или 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мини-описаний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мальчика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tall boy with short dark hair, blue eyes and a friendly smile. He is funny and hard-working. В описании есть и внешность, и характер, поэтому образ получается ясным и живым.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small library on a quiet street near the school. It is clean and bright, with books, tables and computers. Такое описание сразу показывает и расположение, и атмосферу помещения.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детали, короткие фразы и логичный порядок помогают читателю быстро представить человека или место. Даже небольшое описание становится полным, если в нём есть точные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связное описание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объект, признаки, окружение, связки и общая оценка.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People and places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частые ошибки, которые мешают правильно описывать людей и места на английском языке.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число, форму глагола и устойчивые словосочетания: именно эти элементы чаще всего вызывают ошибки.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 grammar and vocabulary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6: People and places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научились описывать людей, места и их расположение, использовать there is/there are, предлоги места, сравнения и вопросы, которые делают речь точной и понятной.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2026-05-31T12:32:13Z</dcterms:created>
  <dcterms:modified xsi:type="dcterms:W3CDTF">2026-05-31T12:32:13Z</dcterms:modified>
</cp:coreProperties>
</file>