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 основа эволюционных процессов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вида, где идёт эволюционное развитие.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роль популяции в природе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это медленные наследственные изменения организмов. Популяция — минимальная единица, где происходят эти изменения, обеспечивая передачу новых признаков следующим поколениям.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однородность и изоляция от других групп позволяют выделять популяцию как самостоятельную природную единицу.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структура популяции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совокупность особей одного вида, обитающих на ограниченной территории и способных свободно скрещиваться между собой.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популяции включает разных возрастных особей: взрослых, молодых и старых, что обеспечивает её устойчивость и воспроизводство.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популяций в природе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косуль в национальном парке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национального парка проживает группа косуль, которые охотно взаимодействуют друг с другом и используют общие кормовые ресурсы и укрытия.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воробьи во дворе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воробьёв образует домашнюю популяцию, обитающую в одном дворе, где птицы дружелюбно сосуществуют и совместно защищаются от хищников.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пресноводной форели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пресном озере собралось сообщество форели, состоящее из особей разных возрастов, соединённых общей средой и способностью к размножению.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признаки популяции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генофонд — уникальный запас генетической информации всех особей этой группы.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изоляция обеспечивает ограниченный обмен генами с другими популяциями того же вида.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поддерживать численность благодаря воспроизводству и адаптация к среде через генетическое разнообразие.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между особями и общая среда обитания формируют устойчивое сообщество.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растёт за счёт высокого воспроизводства, но подвержена влиянию внешних факторов — хищников и климата.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популяция стабилизируется после резкого роста, отражая эко-системное равновесие.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9 класс»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популяции и его значение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— весь набор генов и аллелей, определяющий наследственные особенности группы особей.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генофонде возникают при мутациях и служат базой для появления новых эволюционных признаков.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генетическое разнообразие улучшает способность популяции приспосабливаться к изменяющимся условиям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изоляции популяций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вызвана преградами — горами, реками, дорогами, мешающими свободному перемещению особей.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ограничивает обмен генами и способствует развитию генетических отличий между группами.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изоляция связана с разными периодами размножения, поведением и несовместимостью биохимических процессов.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со временем могут привести к образованию новых видов при накоплении эволюционных изменений.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в популяции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принципах биологии популяций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источник новых признаков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помогают особям стать более устойчивыми к болезням. Эти изменения могут распространяться по популяции, улучшая выживаемость и адаптацию.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болезньям благодаря мутациям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мутация вызвала смену окраски лепестков мака с красной на белую. Это явление иллюстрирует, как мутации добавляют разнообразие и новые качества в популяции.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признаки у мака: белые лепестки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02699"/>
            <a:ext cx="4417500" cy="25595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отбора в популяции: сравнение механизмов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отбора: естественный, искусственный и половой, с указанием их особенностей и примеров влияния на популяции.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отбора действуют на структуру генофонда, меняя частоты генов и способствуя адаптации популяций.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«Биологические основы эволюции», 2020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генов: случайные изменения частот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— случайные колебания частоты генов в малых популяциях из-за ограниченного числа родителей и потомков, что может изменять состав генофонда без влияния отбора.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особенно заметен у редких видов и в изолированных местах, где случайности имеют сильное воздействие на наследственные признаки.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дрейфа могут включать случайное закрепление или исчезновение определённых генов, влияя на генетическое разнообразие и потенциальную адаптацию.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особей и обмен генами между популяциями
</a:t>
            </a:r>
            <a:endParaRPr lang="en-US" sz="2479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как агенты генетического обмена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перелётных птиц объединяет разные популяции, обеспечивая смешение генов и повышая генетическую вариативность. Это снижает риск близкородственного скрещивания и улучшает адаптивный потенциал.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миграции стрижей в Евразии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Стрижи совершают сезонные перемещения между регионами, где они спариваются с особями из разных популяций. Такая миграция способствует поддержанию генетического разнообразия и поддерживает устойчивость к изменению условий.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отбора на генетическую структуру популяции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естественного отбора доля благоприятных мутаций постепенно увеличивается, улучшая приспособленность популяции.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отсекает вредные мутации, поддерживая генофонд в оптимальном состоянии для выживания.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«Генетика популяций», 2019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как итог изменений в популяции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— это процесс накопления признаков, повышающих живучесть в конкретных условиях окружающей среды, таких как изменение окраски для маскировки.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сезонная смена шерсти помогает выживать в разных климатических условиях, обеспечивая тепло зимой и прохладу летом.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развивают длинные корни в засушливых регионах, позволяя добывать влагу из глубин почвы и выживать в сложной обстановке.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адаптационные признаки закрепляются в генофонде благодаря естественному отбору и способствуют долговременному успеху популяций.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дарвиновых вьюрков на Галапагосах показывает, как изолированные популяции могут развиваться в самостоятельные новые виды.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Видообразование: роль изоляции и изменчивости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географическая или репродуктивная изоляция приводит к накоплению уникальных генетических особенностей внутри популяций.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различия накапливаются постепенно, изменяя структуру генофонда до появления репродуктивных барьеров.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00" y="2825570"/>
            <a:ext cx="659700" cy="5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81" y="2766113"/>
            <a:ext cx="565162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популяции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 осадочные условия формируют адаптации к теплу, холоду или засухе, влияя на выживаемость и поведение популяций.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врагов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хищников стимулирует развитие защитных признаков и осторожного поведения у животных, обеспечивая выживание.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ресурсы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и разнообразие пищи влияют на численность и генетическую структуру, способствуя специализации и адаптации к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исследования популяций
</a:t>
            </a:r>
            <a:endParaRPr lang="en-US" sz="2463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новейших технологий помогает отслеживать генетическое разнообразие и адаптивные изменения в условиях изменения климата.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белых медведей в Арктике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позволяет изучать генетическую структуру волков, выявлять популяционные различия и отслеживать миграции. Это важно для охраны и управления видами.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секвенирование диких волков Европы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оборудование позволяет быстро и точно исследовать образцы ДНК, изучая мутации и вариации внутри популяций для научных и охранных целей.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ПЦР-анализ в лаборатории генетики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биология и сохранение видов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 сохранению редких видов направлены на поддержание генетического разнообразия, что предотвращает вырождение и способствует устойчивости популяций.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хранения генетических ресурсов, включая банки семян и клеток, обеспечивает долгосрочную защиту видов от полного исчезновения.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реализуются проекты по восстановлению амурского тигра, снежного барса и сайгака благодаря сохранению и разведению в неволе.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основа эволюционных преобразований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является ключевым уровнем эволюции, где происходят изменения, отбор и видообразование, что объясняет биологическое разнообразие и адаптацию жизни на Земле.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2026-05-09T06:36:53Z</dcterms:created>
  <dcterms:modified xsi:type="dcterms:W3CDTF">2026-05-09T06:36:53Z</dcterms:modified>
</cp:coreProperties>
</file>