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XIV века в истории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 — время масштабных перемен, чумы, войн и зарождения новых идей.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 стал периодом значительных сдвигов: рост городов и ремесел сопровождался природными катастрофами, войнами и эпидемиями, меняя основу общественной жизни и экономики Европы.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XIV века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исторические хроники XIV 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спад в XIV веке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Великого голода и Чёрной смерти население резко уменьшилось, что ослабило множество экономических и социальных структур.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снижение численности показало уязвимость средневекового общества и подготовило почву для социальных изменений.
</a:t>
            </a:r>
            <a:endParaRPr lang="en-US" sz="4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голод 1315–1317 гг.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включали массовые миграции в города и снижение иммунитета населения, что повысило их уязвимость к последующим эпидемиям и болезням.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голод затронул значительную часть Европы из-за неблагоприятных климатических условий и неурожаев. Погибло множество крестьян, что ослабило сельскую экономику.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смерть пришла в Европу через морские порты, быстро затронув Геную, Марсель и Венецию. Болезнь распространялась из-за антисанитарии и плотности населения, унося миллионы жизней за короткое время.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пандемии и пути распространения
</a:t>
            </a:r>
            <a:endParaRPr lang="en-US" sz="2644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25 миллионов европейцев стали жертвами чумы. Пандемия разрушила экономику, ослабила города и изменила социальные структуры, вызвав массовый страх и изменения в обществе.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 влияние пандемии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смерть: разорительный удар по Европе
</a:t>
            </a:r>
            <a:endParaRPr lang="en-US" sz="4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реакция на чуму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Чуму считали наказанием от Бога, пытаясь найти объяснения в астрологических явлениях. Это усиливало страхи и заставляло людей участвовать в религиозных обрядах и покаяниях.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Евреи ошибочно обвинялись в распространении болезни, что приводило к гонениям и усилению социальных конфликтов. Слухи и суеверия распространялись быстро среди населения.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централизованных государств в XIV веке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XIV века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Англия постепенно усиливают власть монархий, стремясь к централизации управления и созданию постоянных армий.
</a:t>
            </a:r>
            <a:endParaRPr lang="en-US" sz="2511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1340-е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под властью Эдуарда III развивает налоговую систему и укрепляет функции королевской власти.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1328 год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правления династии Валуа во Франции, важное событие для усиления королевской власти и реформ армии.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XIV века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национальных государств как политических и административных единиц становится заметным трендом в Европе.
</a:t>
            </a:r>
            <a:endParaRPr lang="en-US" sz="251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личности XIV века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Боккаччо создал собрание рассказов, которое отражало жизнь и страхи эпохи чумы, став важным литературным памятником Средневековья.
</a:t>
            </a:r>
            <a:endParaRPr lang="en-US" sz="2266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Джованни Боккаччо и «Декамерон»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Англии возглавил военные действия за французский трон, усиленно модернизируя армию и укрепляя государственную власть в своей стране.
</a:t>
            </a:r>
            <a:endParaRPr lang="en-US" sz="2266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III и Столетняя война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Жанна вдохновила французов на борьбу в Столетней войне, став национальной героиней и изменив ход военных событий.
</a:t>
            </a:r>
            <a:endParaRPr lang="en-US" sz="2300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Жанна д’Арк — символ французского патриотизма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летописи и хроники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Европы до и после Чёрной смерти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данные по численности населения трёх крупнейших стран Европы до и после пандемии показывают сильное снижение населения.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существенно сократила население по всей Европе, что стало причиной экономических и социальных изменений.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Чёрной смерти для общества и экономики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новых профессий в городах отражало адаптацию экономики к сокращению населения и меняющемуся спросу.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 до 60% вызвала острый дефицит рабочей силы, что повысило стоимость труда и дало крестьянам новые возможности для самостоятельности.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заработной платы и подорожание продуктов привели к изменению экономических отношений в сельской и городской местности.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Владельцы земель были вынуждены идти на уступки крестьянам, изменяя привычные феодальные структуры власти.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торговля Европы XIV века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активно развивались, формировались гильдии купцов и ремесленников, особенно в Лондоне, Флоренции и Кёльне, что стимулировало экономическую специализацию и обмен товарами.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пережило упадок в ряде регионов из-за снижения численности населения, что привело к уменьшению объемов производства и изменению аграрной структуры.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Средиземноморские порты Венеции и Генуи, а также ганзейские города Балтики играли ключевую роль в торговле сукном, солью и лесом, способствуя появлению первых крупных банковских домов.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 создал «Божественную комедию», отражая мировоззрение своего времени, а Боккаччо в «Декамероне» рассказывал о жизни во время чумы. В искусстве происходили эксперименты с перспективой, заметен вклад Джотто ди Бондоне.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соборы, такие как Кёльнский и Миланский, достигли расцвета в XIV веке. В университетах усиленно преподавались богословие и право, что способствовало развитию интеллектуальной жизни Европы.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изменения: литература, искусство, архитектура
</a:t>
            </a:r>
            <a:endParaRPr lang="en-US" sz="30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700" y="5173559"/>
            <a:ext cx="18288000" cy="51077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80850" y="4735130"/>
            <a:ext cx="7176000" cy="23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Оксфорда и Кембриджа становились образовательными центрами, привлекая студентов из различных слоёв общества, включая детей купцов и ремесленников.
</a:t>
            </a:r>
            <a:endParaRPr lang="en-US" sz="2100" dirty="0"/>
          </a:p>
        </p:txBody>
      </p:sp>
      <p:sp>
        <p:nvSpPr>
          <p:cNvPr id="8" name="Text 2"/>
          <p:cNvSpPr txBox="1"/>
          <p:nvPr/>
        </p:nvSpPr>
        <p:spPr>
          <a:xfrm>
            <a:off x="9639050" y="4735130"/>
            <a:ext cx="7176000" cy="23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развивалась через распространение латинского языка и обмен знаниями с мусульманским Востоком, а схоластика формировала новые взгляды на природу и общество в философии.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1699750" y="391875"/>
            <a:ext cx="157536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 и науки в Европе XIV века
</a:t>
            </a:r>
            <a:endParaRPr lang="en-US" sz="4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католической церкви и вызовы её авторитету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с 1309 по 1377 год папы римские находились в Авиньоне под влиянием французской королевской власти. Это ослабило авторитет Рима и вызвало недовольство в Европе, порождая кризис церкви.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Авиньонское пленение пап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движение лолларды, возглавляемое Джоном Уиклифом, выступало против церковных богатств и злоупотреблений, требуя реформ. Их взгляды стали ранним вызовом церковной иерархии.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73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церкви — лолларды
</a:t>
            </a:r>
            <a:endParaRPr lang="en-US" sz="2773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 Гус призывал к реформам и более чистому христианству, что вызвало конфликт с католической церковью. Его учение стало основой гуситских движений, разрывающих общественную стабильность.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Гуситское движение в Чехии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война: причины, ход,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между Англией и Францией за французский престол разгорелась в 1337 году и продолжалась более ста лет, охватывая ключевые сражения у Креси, Пуатье и во время осады Орлеана.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инновации, такие как использование длинного лука и артиллерии, изменили тактику. Война привела к разрушениям и способствовала формированию национального самосознания во Франции.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671131"/>
            <a:ext cx="835200" cy="74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4992" y="6638231"/>
            <a:ext cx="707175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Пиренейского полуострова и Италии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Кастилии, Арагоне и Португалии произошло усиление центральной власти, что заложило основы для объединения Испании.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монархий в Испании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стал крупным производственным центром благодаря развитию текстильного ремесла, привлекая торговцев и мастеров.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 — центр текстильной промышленности
</a:t>
            </a:r>
            <a:endParaRPr lang="en-US" sz="2959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города-государства контролировали важные торговые пути и конкурировали между собой, обеспечивая экономический рост.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и Генуя — морские торговые державы
</a:t>
            </a:r>
            <a:endParaRPr lang="en-US" sz="2959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городами-государствами Италии и на Пиренейском полуострове часто возникали споры и вооружённые столкновения за влияние и ресурсы.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военные конфликты
</a:t>
            </a:r>
            <a:endParaRPr lang="en-US" sz="29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Европа: Польша, Литва, Чехия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Чехии выросло религиозное напряжение из-за борьбы между знатью и королевской властью, при этом Ян Гус стал лидером протестного движения за церковные реформы.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Кревская уния 1385 года объединила Польшу и Литву, создав мощный союз против Тевтонского ордена и укрепив позиции обеих стран на международной арене.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и Византия: конец процветания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Экспансия Османской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расширяли своё влияние на Балканах, что привело к поражению сербской армии в битве на Косовом поле в 1389 году и ослаблению местных государств.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Византийской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страдала после осады Константинополя, превратившись в ослабленное государство с сильно подорванным авторитетом, что подготовило почву для окончательного падения в 1453 году.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 крестьянские восстания века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Жакерия во Франции в 1358 году возникла из-за тяжёлого налогового бремени и жестокости знати, сопровождаясь насильственными столкновениями и разрушениями.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Лондонское восстание 1381 года под руководством Уота Тайлера стало ответом на экономические трудности и социальные противоречия, вызвав серьёзные беспорядки в городе.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XIV века для истории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5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 стал переломным моментом, сформировав основы социального и культурного развития, укрепив национальные государства и задав направление для эпохи Возрождения и дальнейшей истории.
</a:t>
            </a:r>
            <a:endParaRPr lang="en-US" sz="384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2026-05-10T14:35:47Z</dcterms:created>
  <dcterms:modified xsi:type="dcterms:W3CDTF">2026-05-10T14:35:47Z</dcterms:modified>
</cp:coreProperties>
</file>