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помогают читать геометрию треугольника.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острого угла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 прямоугольном треугольнике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увидим, как по острым углам и сторонам прямоугольного треугольника находят неизвестные величины. Эти функции удобны не только в задачах, но и в измерениях на практике.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825" y="1451264"/>
            <a:ext cx="4207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189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треугольника
</a:t>
            </a:r>
            <a:endParaRPr lang="en-US" sz="2681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всегда равен 90°. Именно он задаёт особую форму фигуры и позволяет выделить гипотенузу и два катета.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образующие прямой угол, называются катетами. Они лежат рядом с прямым углом и участвуют в формулах по-разному, в зависимости от выбранного острого угла.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Противолежащий катет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от выбранного острого угла, сторона напротив него становится противолежащим катетом. Именно её отношение к другим сторонам используется в синусе и тангенсе.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которая прилегает к выбранному углу, но не является гипотенузой, называется прилежащим катетом. Она нужна в формулах косинуса, тангенса и котангенса.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Она всегда длиннее каждого из катетов и остаётся одной и той же, какой бы острый угол мы ни выбрали.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функций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тригонометрическая функция связывает стороны одного прямоугольного треугольника по-разному.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сравнивают катет с гипотенузой, а тангенс и котангенс — два катета между собой.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тригонометрических функций острого угла, курс алгебры 8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названия сторон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 — два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один и тот же прямоугольный треугольник и посмотрите на него с двух острых углов. Названия сторон сразу меняются: то, что было прилежащим катетом, может стать противолежащим. Поэтому сначала всегда выбирают угол, а потом подписывают стороны.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выделить прямой угол, а затем отметить стороны разными цветами. Стрелки и короткие подписи помогают увидеть, какая линия лежит напротив угла, а какая подходит к нему вплотную.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точного выбора угла легко перепутать формулу и получить неверный ответ. Поэтому в решении сначала рассматривают геометрию треугольника, а уже потом записывают отношение сторон для нужной функции.
</a:t>
            </a:r>
            <a:endParaRPr lang="en-US" sz="16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функций для углов 30°, 45° и 60°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удобно запоминать как опорные: они часто встречаются в задачах и помогают быстро проверять вычисления.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угла от 30° к 60° синус увеличивается, а косинус уменьшается; тангенс растёт особенно заметно.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для углов 30°, 45° и 60°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острого угла синус и косинус всегда больше нуля, потому что в прямоугольном треугольнике все стороны положительны. Кроме того, оба значения меньше 1.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один и тот же угол, то сумма квадратов синуса и косинуса равна 1. Это соотношение помогает проверять вычисления и замечать ошибку ещё до записи ответа.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два острых угла дополняют друг друга до 90°. Поэтому синус одного из них равен косинусу другого, и наоборот.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получилось значение больше 1 для синуса или косинуса, ответ точно неверный. Такие простые ограничения помогают быстро оценить разумность результата.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синуса и косинуса острого угла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как отношения сторон
</a:t>
            </a:r>
            <a:endParaRPr lang="en-US" sz="2354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показывает отношение противолежащего катета к прилежащему. Если противолежащий катет больше, значение тангенса тоже становится больше.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угла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выражает обратное отношение: прилежащий катет делят на противолежащий. Поэтому при росте одного значения второе обычно уменьшается.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 росте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острый угол увеличивается от 0° к 90°, тангенс быстро возрастает, а котангенс убывает. Это хорошо видно на чертежах с разным наклоном.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особенно полезны, если известны оба катета или нужно определить наклон линии, лестницы, крыши или ската.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значение тригонометрической функции
</a:t>
            </a:r>
            <a:endParaRPr lang="en-US" sz="186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прямоугольным треугольником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в тригонометрических задачах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неизвестную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прямоугольном треугольнике известны две стороны, сначала применяют теорему Пифагора. Она помогает получить третью сторону, необходимую для вычисления синуса, косинуса, тангенса или котангенса.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геометрию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стороны можно подставить её в нужную формулу и получить значение функции. Так одна и та же задача соединяет несколько математических идей.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полезна не только для решения, но и для проверки. Если стороны не удовлетворяют формуле a² + b² = c², значит, в вычислениях допущена ошибка.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полезен в упражнениях про высоту, расстояние и наклон. Он позволяет сначала восстановить чертёж, а потом уверенно перейти к тригонометрической формуле.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18725"/>
            <a:ext cx="4231200" cy="13502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для углов 30°, 45° и 60°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удобно запоминать и использовать как проверочные при вычислениях.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угла от 30° к 60° синус растёт, косинус убывает, а тангенс увеличивается.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острых углов из школьного курса алгебры.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прямоугольный треугольник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катета в прямоугольном треугольнике равны, то фигура становится симметричной относительно биссектрисы прямого угла. Такая симметрия сразу подсказывает, что оба острых угла тоже равны.
</a:t>
            </a:r>
            <a:endParaRPr lang="en-US" sz="1272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 45°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острых углов в прямоугольном треугольнике равна 90°, поэтому при равных катетах каждый из них составляет по 45°. Это один из самых удобных случаев для запоминания.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45° синус и косинус совпадают и равны √2/2. Этот результат помогает быстро решать задачи и проверять себя, не выполняя лишних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функции при увеличении угла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синус и косинус изменяются в противоположных направлениях, а при 45° их значения совпадают.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угла делает синус больше, а косинус меньше; это помогает быстро оценивать, какая сторона треугольника окажется большей.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острых углов; учебный пример для 0°–90°.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50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тригонометрические функции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помогает рассчитывать высоту стен, угол наклона крыши и длину лестницы. Такие вычисления нужны, чтобы конструкции были удобными, прочными и безопасными.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по карте и в море важно понимать направление и угол поворота. Тригонометрия помогает связать маршрут, расстояние и нужный курс движения.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тригонометрические функции применяют при разложении силы на составляющие, изучении волн и движении по наклонной плоскости. Это облегчает описание реальных процессов.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встречаются практические сюжеты: высота дерева, ширина реки, горка или башня. В таких задачах треугольник превращает сложную ситуацию в понятный расчёт.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измеряют расстояния и высоты на местности, когда прямой доступ к объекту затруднён. Тригонометрические функции позволяют получать точные результаты без подъёма к самому объекту.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функциями острого угла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важно правильно подписать стороны и выбрать функцию по выбранному углу.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разметить треугольник, большинство ошибок исчезает ещё до вычислений.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школьных задач по тригонометрии.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тригонометрической задачи
</a:t>
            </a:r>
            <a:endParaRPr lang="en-US" sz="195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перепутать стороны и оценить ответ по 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синусом, косинусом, тангенсом и котангенсом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через sin и cos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одного и того же острого угла можно найти по формуле tg α = sin α / cos α. Это удобно, когда известны значения синуса и косинуса, а тангенс ещё не посчитан.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как обратное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выражается формулой ctg α = cos α / sin α. Он показывает обратное соотношение катетов и помогает быстро переходить от одной записи к другой без нового чертежа.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функциями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синус и косинус, можно получить тангенс и котангенс. Поэтому функции не нужно запоминать как отдельные правила: они связаны между собой через одни и те же стороны треугольника.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функциями полезны для самопроверки. Если результат не согласуется с формулами, значит, где-то перепутаны стороны, угол или порядок действий при вычислении.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острых углов одного треугольника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дополнительных углов одного прямоугольного треугольника значения синуса и косинуса как будто меняются местами, сохраняя связь с одной и той же фигурой.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острый угол, тем больше его синус и тем меньше косинус; это удобно для сравнения углов без дополнительных вычислений.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для углов 30° и 60° из школьного курса алгебры.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измерение высоты объекта
</a:t>
            </a:r>
            <a:endParaRPr lang="en-US" sz="285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дерева у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стоит на расстоянии от дерева и смотрит на верхушку под известным углом. По тангенсу можно найти, насколько высоко находится верхушка над уровнем глаз, а затем добавить рост наблюдателя. Получается понятная задача без подъёма на дерево.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Мачта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расстояние до мачты и угол подъёма взгляда, тригонометрия помогает определить её высоту. Такой приём особенно полезен, когда измерить объект напрямую трудно или небезопасно. Иногда после этого проверяют ответ по теореме Пифагора.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Горка и лестница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часто рисуют горку, лестницу или наклонную крышу. Линия взгляда, основание и высота образуют прямоугольный треугольник, поэтому нужную сторону можно найти через тангенс, синус или косинус.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тригонометрии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связывают угол с отношениями сторон прямоугольного треугольника. Они помогают считать, сравнивать и проверять. Особенно полезно помнить значения для 30°, 45° и 60°.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2026-05-30T00:59:22Z</dcterms:created>
  <dcterms:modified xsi:type="dcterms:W3CDTF">2026-05-30T00:59:22Z</dcterms:modified>
</cp:coreProperties>
</file>