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576175"/>
            <a:ext cx="43587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наречия: что нужно знать в 7 классе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наречие по признакам, вопросам и роли в 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наречие на уроках русского языка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речь точнее: помогают указать место, время, способ действия и степень признака. Умение разбирать их по правилам помогает не путать части речи и уверенно выполнять задания в 7 классе.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обозначает признак действия, признака или другого признака. Оно помогает уточнить, как именно совершается действие, где оно происходит, когда случается или насколько выражено.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наречия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наречиям задают вопросы где? когда? как? куда? откуда? почему? в какой степени? По вопросу удобно находить слово в предложении и проверять, относится ли оно к наречию.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изменяется по родам, числам и падежам. Эта особенность отличает его от многих других частей речи и обязательно учитывается при морфологическом разборе.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наречий встречаются слова справа, вчера, тихо, вверх, понемногу, очень. Они часто употребляются в повседневной речи и в учебных текстах, делая высказывание более точным.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чем связано наречие в предложении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относиться к разным словам и уточнять их значение.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чаще всего поясняет действие или признак и делает высказывание точнее и выразительнее.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русского языка,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 наречия
</a:t>
            </a:r>
            <a:endParaRPr lang="en-US" sz="2127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слова в школьной практике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наречия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 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постоянный признак наречия — его разряд по значению. Он показывает, что именно обозначает слово: образ действия, место, время, причину, цель или меру и степень.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изменяется по родам, числам и падежам. В отличие от многих других частей речи, оно сохраняет одну и ту же форму в разных предложениях и сочетаниях.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образованы от прилагательных, существительных и местоимений: весело, справа, зимой, по-моему. Это помогает замечать их в тексте и понимать, как слово появилось.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особенно полезны при разборе, потому что по ним легче отличить наречие от похожих слов. Если слово не изменяется и обозначает признак, его нужно проверить внимательнее.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наречий по значению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 русского языка, 7 класс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помогают понять, какую именно информацию добавляет наречие в предложение и как оно связано с другими словами.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учебных текстах встречаются наречия образа действия и места, потому что они особенно нужны для описания действий и обстановки.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живой школьной речи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отвечает у доски и старается говорить уверенно. Одно наречие сразу показывает, как именно он держится и говорит, а не просто сообщает факт ответа. Так речь становится живой и точной.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коридор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ребята быстро расходятся по классам, а один ученик идёт рядом с другом и разговаривает тихо. Наречия помогают представить движение, расстояние и манеру речи без лишних объяснений.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уроку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работой ученица внимательно проверяет тетрадь и возвращается поздно домой. Несколько наречий в одном коротком рассказе делают его более выразительным и помогают увидеть последовательность событий.
</a:t>
            </a:r>
            <a:endParaRPr lang="en-US" sz="10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наречий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сравнение возможно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бывают не у всех наречий. Они возможны только у слов, которые обозначают признак действия или признака и допускают сравнение по степени выраженности.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сравнительная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сравнительная степень образуется без дополнительных слов: быстрее, тише, выше. Она показывает, что признак проявляется сильнее или слабее, чем в другом случае.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сравнительная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сравнительная степень образуется с помощью слов более и менее: более аккуратно, менее громко. Такая форма особенно удобна, когда нужно точно сравнить два признака.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встречается реже: наиболее внимательно, наиболее точно. Она указывает на наибольшую выраженность признака среди нескольких вариантов и требует внимательной проверки в тексте.
</a:t>
            </a:r>
            <a:endParaRPr lang="en-US" sz="100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 непостоянные признаки наречия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важно записывать только те признаки, которые действительно есть у слова.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наречия сохраняются постоянные признаки, а степень сравнения отмечают только при наличии. Род, число и падеж не указываются.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русского языка,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820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0820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08203"/>
            <a:ext cx="256800" cy="25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наречия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наречие поясняет сказуемое и выступает обстоятельством. Оно показывает, как, где, когда или почему происходит действие, поэтому делает предложение точнее и выразительнее.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сказуемым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обычно зависит от глагола или другого признака: говорит тихо, очень красивый, совсем рядом. Такая связь помогает определить его роль в предложении без лишних сомнений.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простом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предложениях 7 класса наречие легко найти по смыслу и по вопросу обстоятельства. Если слово отвечает на вопрос и не изменяется, оно часто является обстоятельством.
</a:t>
            </a:r>
            <a:endParaRPr lang="en-US" sz="12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наречие от других слов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школьным признакам: вопрос, неизменяемость и связь слова в словосочетании.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 наречия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кратким прилагательным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тепло, весело, хорошо и грустно часто принимают за наречия, хотя в предложении они могут быть краткими прилагательными. Нужно смотреть, к какому слову они относятся и что обозначают.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грамматические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наречия нельзя искать род, число и падеж. Эти признаки есть у изменяемых частей речи, а наречие в школьном разборе описывается иначе: по значению, разряду и степени сравнения.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степени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забывает указать сравнительную форму: быстрее, тише, аккуратнее. Если она есть, её обязательно нужно отметить, потому что это важный признак наречия в разборе.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формой существительного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вдали и в дали звучат похоже, но разбираются по-разному. Если есть предлог и падежная форма существительного, это не наречие, а сочетание предлога с существительным.
</a:t>
            </a:r>
            <a:endParaRPr lang="en-US" sz="12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по грамматическим признакам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7 класса по теме «Морфологический разбор наречия»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внешний вид слова не всегда подсказывает часть речи. Важнее вопрос, значение и связь с другими словами.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и вчера относятся к наречиям, красивый — к прилагательному, а в лесу — к существительному с предлогом; одинаковый вопрос не гарантирует одинаковую часть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наречия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прилагательных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образуются от прилагательных с суффиксами -о и -е: тихо, смело, интересно. Такая форма часто сохраняет значение признака, но уже относится к действию.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существительных и местоимений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могут возникать из существительных и местоимений: зимой, дома, кругом, по-моему. В этих словах важно замечать, что они не изменяются и отвечают на вопросы наречия.
</a:t>
            </a:r>
            <a:endParaRPr lang="en-US" sz="1162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числительных и сложных форм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 более сложные образования: во-первых, втроём. Знание способов образования помогает быстрее узнавать наречия в тексте и не путать их с другими частями речи.
</a:t>
            </a:r>
            <a:endParaRPr lang="en-US" sz="116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слова «быстро»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738" y="1956824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определяем слово быстро и убеждаемся, что оно не изменяется. По смыслу оно уточняет действие, а не называет предмет или признак предмета.
</a:t>
            </a:r>
            <a:endParaRPr lang="en-US" sz="1010" dirty="0"/>
          </a:p>
        </p:txBody>
      </p:sp>
      <p:sp>
        <p:nvSpPr>
          <p:cNvPr id="12" name="Text 3"/>
          <p:cNvSpPr txBox="1"/>
          <p:nvPr/>
        </p:nvSpPr>
        <p:spPr>
          <a:xfrm>
            <a:off x="2008343" y="1956824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быстро отвечает на вопрос как? и обозначает признак действия. Значит, это наречие, а не прилагательное и не существительное.
</a:t>
            </a:r>
            <a:endParaRPr lang="en-US" sz="1022" dirty="0"/>
          </a:p>
        </p:txBody>
      </p:sp>
      <p:sp>
        <p:nvSpPr>
          <p:cNvPr id="13" name="Text 4"/>
          <p:cNvSpPr txBox="1"/>
          <p:nvPr/>
        </p:nvSpPr>
        <p:spPr>
          <a:xfrm>
            <a:off x="3742951" y="1956824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Указать общее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 слова — признак действия. Оно показывает, каким образом совершается действие, например: быстро бежит, быстро отвечает, быстро читает.
</a:t>
            </a:r>
            <a:endParaRPr lang="en-US" sz="983" dirty="0"/>
          </a:p>
        </p:txBody>
      </p:sp>
      <p:sp>
        <p:nvSpPr>
          <p:cNvPr id="14" name="Text 5"/>
          <p:cNvSpPr txBox="1"/>
          <p:nvPr/>
        </p:nvSpPr>
        <p:spPr>
          <a:xfrm>
            <a:off x="5477557" y="1956824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разряд и форму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 это наречие образа действия. Возможна сравнительная форма быстрее, которая помогает сравнивать один способ действия с другим.
</a:t>
            </a:r>
            <a:endParaRPr lang="en-US" sz="1022" dirty="0"/>
          </a:p>
        </p:txBody>
      </p:sp>
      <p:sp>
        <p:nvSpPr>
          <p:cNvPr id="15" name="Text 6"/>
          <p:cNvSpPr txBox="1"/>
          <p:nvPr/>
        </p:nvSpPr>
        <p:spPr>
          <a:xfrm>
            <a:off x="7212164" y="1956824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быстро обычно является обстоятельством. Оно связано со сказуемым и отвечает на вопрос обстоятельства, поэтому входит в разбор как синтаксический признак.
</a:t>
            </a:r>
            <a:endParaRPr lang="en-US" sz="9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морфологического разбора наречия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Заполняй разбор по порядку: сначала укажи слово, затем его грамматические признаки и роль в предложении.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разборе фиксируются только те признаки, которые действительно есть у наречия. Отсутствие рода, числа и падежа тоже нужно отметить как важную особенность.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морфологического разбора наречия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у наречий встречаются чаще всего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теме «Наречие» для 7 класса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не только найти наречие, но и понять его разряд: образ действия, место, время или степень признака.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школьных заданиях нужны вопросы как? и где?; они быстрее всего выводят на наречия образа действия и места.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самопроверки разбора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25425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неизменяемость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убедись, что слово не изменяется по родам, числам и падежам. Если признаки изменяемости есть, перед тобой, возможно, другая часть речи.
</a:t>
            </a:r>
            <a:endParaRPr lang="en-US" sz="922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775859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 к слову вопрос: как? где? когда? куда? почему? Если вопрос обстоятельства подходит и смысл связан с действием, это сильный признак наречия.
</a:t>
            </a:r>
            <a:endParaRPr lang="en-US" sz="866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419937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Уточни, что слово обозначает: признак действия, признак признака или другой признак. Это помогает отличить наречие от прилагательного и существительного.
</a:t>
            </a:r>
            <a:endParaRPr lang="en-US" sz="904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071421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разряд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разряд по значению: образ действия, место, время, причина, цель, мера и степень. В школьном разборе это обязательный шаг.
</a:t>
            </a:r>
            <a:endParaRPr lang="en-US" sz="922" dirty="0"/>
          </a:p>
        </p:txBody>
      </p:sp>
      <p:sp>
        <p:nvSpPr>
          <p:cNvPr id="15" name="Text 6"/>
          <p:cNvSpPr txBox="1"/>
          <p:nvPr/>
        </p:nvSpPr>
        <p:spPr>
          <a:xfrm>
            <a:off x="826825" y="3728464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особые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слова есть сравнительная форма, укажи её. После этого сделай вывод: наречие разобрано правильно, если все признаки соответствуют правилу.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разобрать легко, если идти по плану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действовать по алгоритму, морфологический разбор наречия становится понятным и быстрым. Главное — увидеть значение, проверить неизменяемость и точно назвать роль слова в 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2026-05-28T14:50:50Z</dcterms:created>
  <dcterms:modified xsi:type="dcterms:W3CDTF">2026-05-28T14:50:50Z</dcterms:modified>
</cp:coreProperties>
</file>