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Отражение жизни народа в произведениях фольклора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хранит опыт народа, его труд, веру, память и идеалы.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это устное творчество, созданное многими поколениями и передаваемое без книг. Он сохранял знания о труде, обычаях, семье, добре и зле, помогая народу помнить свой опыт и жизненные правила.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Фольклор: голос народа сквозь века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сказках, песнях и прибаутках часто упоминаются изба, печь, самовар, одежда и простая еда. Эти детали делают текст живым и помогают представить повседневный уклад крестьянской жизни.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быт в фольклоре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образы связаны с сельским трудом: сенокосом, жатвой, уходом за скотом, заготовкой дров и работой по дому. Через них видно, насколько жизнь зависела от времени года и погоды.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показывает не только предметы, но и отношения людей к ним: бережливость, трудолюбие, умение вести хозяйство. Так в тексте сохраняется представление о том, чем жил народ каждый день.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часто показывает мир, где добро побеждает зло, а слабый получает помощь. В таких сюжетах народ выражал надежду на справедливость и веру в то, что честный человек не останется без награды.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Героями сказок нередко становятся Иван-дурак, младший сын или бедный, но добрый человек. Их успех связан не с богатством, а со смекалкой, терпением, верностью слову и готовностью поступать по совести.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образ народных мечтаний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фольклор обращается к тому, что было ближе всего повседневной жизни человека: дому, работе и семье.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тематическая классификация фольклорных произведений по школьному курсу литературы.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бытовых тем показывает, что фольклор вырос из ежедневного опыта народа и сохранял его главные заботы.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фольклоре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88400" y="1530750"/>
            <a:ext cx="3150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известных примера помогают увидеть, какие качества народ считал важными: труд, осторожность и умение не тратить время напрасно.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889200" y="1530750"/>
            <a:ext cx="3324300" cy="208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кратких пословицы уже могут передать целый нравственный урок.
</a:t>
            </a:r>
            <a:endParaRPr lang="en-US" sz="4200" dirty="0"/>
          </a:p>
        </p:txBody>
      </p:sp>
      <p:sp>
        <p:nvSpPr>
          <p:cNvPr id="6" name="Text 3"/>
          <p:cNvSpPr txBox="1"/>
          <p:nvPr/>
        </p:nvSpPr>
        <p:spPr>
          <a:xfrm>
            <a:off x="2695050" y="4087050"/>
            <a:ext cx="4111800" cy="60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народные пословицы: «Без труда не вытащишь и рыбку из пруда», «Семь раз отмерь — один раз отрежь», «Делу время, потехе час».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41259" y="1336325"/>
            <a:ext cx="4271881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особенностей основных жанров фольклора по школьной программе литературы.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жанры по-своему отражают жизнь народа и его представления о мире.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жанр сохраняет свой слой народного опыта: от чувств и труда до памяти, морали и наблюдательности.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фольклора и что они сохраняют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и повседневная жизнь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деревенской площади звучит песня, и люди идут в хороводе, держась за руки. В этих словах слышится радость общего праздника, когда вся община чувствует себя одной семьёй и на время забывает о тяжёлой работе.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2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Хоровод и праздничный круг
</a:t>
            </a:r>
            <a:endParaRPr lang="en-US" sz="1527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жатвы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вечер на поле раздаётся протяжная песня. Она помогает работать вместе, задаёт ритм движениям и поддерживает силы. В ней слышны усталость, надежда на хороший урожай и уважение к труду земледельца.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Колыбельная у окна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тихой колыбели мать поёт ребёнку спокойную песню. В ней есть ласка, забота и желание защитить малыша от беды. Так через простые слова передаются любовь к семье и первые представления о мире.
</a:t>
            </a:r>
            <a:endParaRPr lang="en-US" sz="118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и передавался фольклор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жизненный опыт народа превращался в устное произведение и сохранялся в памяти поколений.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02228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26715"/>
            <a:ext cx="218400" cy="1747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17008"/>
            <a:ext cx="218400" cy="194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и представление о защитниках земли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родной земли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Былинные герои стоят на страже земли Русской. Их главная задача — уберечь людей от врагов и защитить мирную жизнь, а не искать личную выгоду.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мужество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Богатыри в былинах наделены большой физической силой, но не только ею ценны. Народ особенно уважал в них смелость, выдержку и готовность действовать в трудной ситуации.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слабым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был важен не сам по себе, а тем, что вставал на сторону тех, кто не мог защититься. В этом проявлялось народное понимание справедливости и добра.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Былины сохраняют представление о времени, когда судьба народа зависела от сильных и верных защитников. Через эти сюжеты передавалась историческая память и уважение к подвигу.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365350"/>
            <a:ext cx="84735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Обрядовый фольклор и календарь народа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2391275" y="2065725"/>
            <a:ext cx="25938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Масленица и проводы зимы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Масленицу звучали песни, приговорки и шутливые обращения. Они создавали атмосферу общего праздника и помогали людям почувствовать единство перед началом весенних работ.
</a:t>
            </a:r>
            <a:endParaRPr lang="en-US" sz="1249" dirty="0"/>
          </a:p>
        </p:txBody>
      </p:sp>
      <p:sp>
        <p:nvSpPr>
          <p:cNvPr id="11" name="Text 3"/>
          <p:cNvSpPr txBox="1"/>
          <p:nvPr/>
        </p:nvSpPr>
        <p:spPr>
          <a:xfrm>
            <a:off x="6200125" y="2065725"/>
            <a:ext cx="24816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2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Жатва и семейные обряды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жатвы и свадеб исполнялись особые тексты, поддерживавшие участников важных событий. Так фольклор сопровождал и труд, и переход человека к новому этапу жизни.
</a:t>
            </a:r>
            <a:endParaRPr lang="en-US" sz="1220" dirty="0"/>
          </a:p>
        </p:txBody>
      </p:sp>
      <p:sp>
        <p:nvSpPr>
          <p:cNvPr id="12" name="Text 4"/>
          <p:cNvSpPr txBox="1"/>
          <p:nvPr/>
        </p:nvSpPr>
        <p:spPr>
          <a:xfrm>
            <a:off x="425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цикл: колядование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обряды сопровождали колядки и пожелания достатка. Люди ходили по домам, славили хозяев и верили, что добрые слова принесут благополучие всей семье.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23045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и начало труда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Заклички и песни встречали весну, солнце и тепло. В них отражалась надежда на урожай и тесная связь человека с природным кругом, который определял сельскую жизнь.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соединяет повседневные заботы и духовные представления народа.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раздела презентации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внимания уделено труду и семье: именно они задавали ритм жизни и ценности общества.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 жизнь человека: основные связи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Загадка учит замечать признаки предметов и явлений, а не только их внешний вид. В ней обычные вещи описываются через сравнение, образ и скрытую подсказку.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Разгадывание загадок требует внимания и памяти. Ребёнок учится соотносить слово с природой, бытом и животным миром, поэтому загадки развивают наблюдательность и воображение.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наблюдательность народа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фольклорных текстах особенно важны уважение к старшим и забота о младших. Эти качества показывают, что семья строится на доверии и ответственности.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ценности в фольклоре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Колыбельные и семейные песни передают нежность, ласку и чувство защищённости. Через них ребёнок с первых лет слышит родную речь и традиции дома.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Свадебные обряды и прибаутки подчёркивают значение согласия, верности и взаимной поддержки. Они показывают, как семья связывает поколения между собой.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Образ матери, отца, бабушки и деда связан с хранением памяти и правил жизни. В фольклоре именно семья помогает человеку стать частью народа.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фольклорных жанров в презентации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стороны жизни народа отражаются в фольклоре и что они означают.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показывает не только события, но и образ жизни народа: его труд, дом, семью и память о прошлом.
</a:t>
            </a:r>
            <a:endParaRPr lang="en-US" sz="1282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фольклор говорит о жизни народа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память в народном творчестве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247725" y="1128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народного героя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в песнях и былинах укреплялся образ защитника, который действует ради общего блага. Герой становился примером мужества, силы и верности Родине.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26850" y="2871300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опыта потомкам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переходила от поколения к поколению через повторение песен, сказаний и преданий. Так история сохранялась не как точная запись дат, а как живое народное чувство.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337925" y="2889925"/>
            <a:ext cx="2554800" cy="13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бедах и войнах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устном творчестве сохранялись рассказы о тяжёлых испытаниях, нашествиях и защите родной земли. Такие тексты помогали народу помнить пережитое и не терять надежду.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жанрах один и тот же мотив может звучать по-разному: от шутки до тревожного предчувствия.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тематике и эмоциональной окраске фольклорных жанров
</a:t>
            </a:r>
            <a:endParaRPr lang="en-US" sz="959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фольклор поддерживает надежду, любовь и радость, но исторические тексты усиливают чувство гордости и тревоги.
</a:t>
            </a:r>
            <a:endParaRPr lang="en-US" sz="1278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выражает фольклор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память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сохраняет живую народную речь, образные выражения и нравственные ориентиры. По нему можно увидеть, как люди объясняли мир и передавали опыт до появления школьных учебников.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в современной культуре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Пословицы, сказочные сюжеты и песни продолжают жить в книгах, фильмах и школьном чтении. Они помогают узнавать корни культуры и делают прошлое ближе и понятнее.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фольклор до сих пор важен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фольклор помогает изучать народную жизнь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фольклорного текста и его связи с народным опытом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— живая память народа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хранит труд, семейные традиции, веру, историю и нравственные правила народа. Изучая его, мы лучше понимаем язык, характер и духовный опыт прошлых поколений.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2026-05-22T14:38:07Z</dcterms:created>
  <dcterms:modified xsi:type="dcterms:W3CDTF">2026-05-22T14:38:07Z</dcterms:modified>
</cp:coreProperties>
</file>