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цитологии и клеточная теория
</a:t>
            </a:r>
            <a:endParaRPr lang="en-US" sz="357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клетка и почему это важно для биологии и медицины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микроскопа к клеточной теории
</a:t>
            </a:r>
            <a:endParaRPr lang="en-US" sz="397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микроскопа открыло мир, скрытый от глаза: от первых наблюдений Гука и Левенгука до идей Шлейдена, Шванна и Вирхова биология пришла к пониманию клетки как общего основания живого.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цитология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095275" y="4233419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другими науками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цитология тесно связана с генетикой, биохимией, эмбриологией, микробиологией и медицинской диагностикой, поэтому имеет междисциплинарное значение.
</a:t>
            </a:r>
            <a:endParaRPr lang="en-US" sz="903" dirty="0"/>
          </a:p>
        </p:txBody>
      </p:sp>
      <p:sp>
        <p:nvSpPr>
          <p:cNvPr id="12" name="Text 3"/>
          <p:cNvSpPr txBox="1"/>
          <p:nvPr/>
        </p:nvSpPr>
        <p:spPr>
          <a:xfrm>
            <a:off x="3927223" y="3411888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 наследственность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задача науки — понять, как клетка делится, передает ДНК дочерним клеткам и сохраняет признаки организма при его росте и развитии.
</a:t>
            </a:r>
            <a:endParaRPr lang="en-US" sz="950" dirty="0"/>
          </a:p>
        </p:txBody>
      </p:sp>
      <p:sp>
        <p:nvSpPr>
          <p:cNvPr id="13" name="Text 4"/>
          <p:cNvSpPr txBox="1"/>
          <p:nvPr/>
        </p:nvSpPr>
        <p:spPr>
          <a:xfrm>
            <a:off x="4644751" y="2590381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 исследуют, как клетка получает энергию, синтезирует необходимые соединения, удаляет продукты обмена и поддерживает внутреннее равновесие.
</a:t>
            </a:r>
            <a:endParaRPr lang="en-US" sz="950" dirty="0"/>
          </a:p>
        </p:txBody>
      </p:sp>
      <p:sp>
        <p:nvSpPr>
          <p:cNvPr id="14" name="Text 5"/>
          <p:cNvSpPr txBox="1"/>
          <p:nvPr/>
        </p:nvSpPr>
        <p:spPr>
          <a:xfrm>
            <a:off x="5314287" y="1768895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веществам клетки — белкам, липидам, углеводам, нуклеиновым кислотам и ферментам, поскольку именно они определяют свойства живой системы.
</a:t>
            </a:r>
            <a:endParaRPr lang="en-US" sz="886" dirty="0"/>
          </a:p>
        </p:txBody>
      </p:sp>
      <p:sp>
        <p:nvSpPr>
          <p:cNvPr id="15" name="Text 6"/>
          <p:cNvSpPr txBox="1"/>
          <p:nvPr/>
        </p:nvSpPr>
        <p:spPr>
          <a:xfrm>
            <a:off x="5936913" y="947399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 рассматривает клетку как целостную систему: изучает мембрану, цитоплазму, ядро и органоиды, а также их взаимосвязь в обеспечении жизнедеятельности.
</a:t>
            </a:r>
            <a:endParaRPr lang="en-US" sz="87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цитологии и их возможности
</a:t>
            </a:r>
            <a:endParaRPr lang="en-US" sz="289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дают разные уровни информации о клетке: от общей формы до химического состава и поведения в культуре.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дополняют друг друга: один показывает форму, другой — тонкое строение, третий — химические особенности клетки.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цитологии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микроскопия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позволяет увидеть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микроскоп дает увеличение в сотни и даже тысячи раз, поэтому можно рассматривать клетки, ткани, ядро, хромосомы при делении и крупные органоиды.
</a:t>
            </a:r>
            <a:endParaRPr lang="en-US" sz="1174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объектом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удобен для изучения живых или окрашенных препаратов, что особенно важно на уроках и в диагностике, где нужна быстрая оценка структуры образца.
</a:t>
            </a:r>
            <a:endParaRPr lang="en-US" sz="1226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метода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Разрешающая способность ограничена примерно 0,2 мкм, поэтому очень мелкие структуры, включая рибосомы и тонкие мембраны, остаются недоступными наблюдению.
</a:t>
            </a:r>
            <a:endParaRPr lang="en-US" sz="1226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ограничения, световая микроскопия остается базовым методом цитологии, поскольку позволяет быстро увидеть общую организацию клеток и тканей.
</a:t>
            </a:r>
            <a:endParaRPr lang="en-US" sz="122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высокое увеличение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микроскоп использует поток электронов вместо света и дает увеличение в десятки и сотни тысяч раз, раскрывая строение, недоступное обычной оптике.
</a:t>
            </a:r>
            <a:endParaRPr lang="en-US" sz="1153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Ультраструктура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его помощью изучают мембраны, кристы митохондрий, эндоплазматическую сеть, рибосомы и другие мельчайшие элементы внутренней организации клетки.
</a:t>
            </a:r>
            <a:endParaRPr lang="en-US" sz="1153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образца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исследования нужны фиксированные и очень тонкие препараты, поэтому живые клетки в электронном микроскопе не наблюдают.
</a:t>
            </a:r>
            <a:endParaRPr lang="en-US" sz="1153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позволяет перейти от общего описания клетки к анализу ее ультраструктуры, то есть тончайших деталей строения и взаимного расположения компонентов.
</a:t>
            </a:r>
            <a:endParaRPr lang="en-US" sz="11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микропрепарата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подготовке образца для микроскопического исследования
</a:t>
            </a:r>
            <a:endParaRPr lang="en-US" sz="9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Окрашивание и цитохимические реакции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окрашивание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структуры клетки без специальной обработки выглядят почти одинаково. Красители повышают контраст и помогают различить ядро, цитоплазму и межклеточное вещество.
</a:t>
            </a:r>
            <a:endParaRPr lang="en-US" sz="1095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красители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Гематоксилин окрашивает ядро в сине-фиолетовый цвет, а эозин придает цитоплазме и межклеточному веществу розовый оттенок, делая препарат более наглядным.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Цитохимические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методы выявляют ДНК, РНК, белки, липиды и ферменты по их химическим свойствам, а не только по внешнему виду клеток.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Окрашивание и цитохимия помогают различать типы клеток, оценивать их активность и обнаруживать патологические изменения на ранних стадиях.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исследования клеток
</a:t>
            </a:r>
            <a:endParaRPr lang="en-US" sz="280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методы различаются не только по детализации, но и по тому, какую сторону клетки они раскрывают лучше всего.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полный результат дает сочетание методов: один подтверждает форму, другой — строение, третий — состав и функции.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методов цитологии по школьному курсу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120" y="21324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654" y="1466300"/>
            <a:ext cx="651038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культуры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in vitro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выращивают вне организма в стерильных и строго контролируемых условиях, чтобы наблюдать их рост, деление и поведение без влияния целого организма.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реакций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Культуры позволяют исследовать действие вирусов, факторов среды и лекарственных препаратов, а также оценивать, как клетки отвечают на внешнее воздействие.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культуры ближе всего к исходной ткани и сохраняют многие ее свойства, но обычно живут недолго и довольно быстро стареют.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Перевиваемые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клетки способны долго размножаться и удобны для исследований в биологии, медицине и фармакологии, поскольку обеспечивают стабильный экспериментальный материал.
</a:t>
            </a:r>
            <a:endParaRPr lang="en-US" sz="10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Фракционирование клеток и центрифугирование
</a:t>
            </a:r>
            <a:endParaRPr lang="en-US" sz="2818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 свойствам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Дифференциальное центрифугирование использует быстрое вращение, чтобы разделить компоненты клетки по размеру и плотности. Более тяжёлые структуры оседают раньше, а мелкие частицы остаются в надосадочной жидкости.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фракции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поэтапном увеличении скорости сначала выделяют ядра, затем митохондрии, лизосомы и более мелкие мембранные фрагменты. Это позволяет получать отдельные фракции для дальнейшего анализа.
</a:t>
            </a:r>
            <a:endParaRPr lang="en-US" sz="898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органоидов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фракцию исследуют отдельно, чтобы установить функции органоидов, их состав и особенности строения. Такой подход особенно важен для биохимии и молекулярной биологии.
</a:t>
            </a:r>
            <a:endParaRPr lang="en-US" sz="1032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помогает в медицинских исследованиях, когда нужно сравнить состояние клеточных структур в норме и при патологии. Он дополняет микроскопию и делает анализ клетки более точным.
</a:t>
            </a:r>
            <a:endParaRPr lang="en-US" sz="9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клеточной теории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49725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живого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организмы, от одноклеточных до человека, построены из клеток. Это общее правило показывает, что клетка является универсальной основой живой природы.
</a:t>
            </a:r>
            <a:endParaRPr lang="en-US" sz="1052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46182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единица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одновременно выполняет структурную, функциональную и генетическую роль. В ней происходят обмен веществ, хранение наследственной информации и основные процессы жизнедеятельности.
</a:t>
            </a:r>
            <a:endParaRPr lang="en-US" sz="1052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2942636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новых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возникают только путём деления уже существующих. Этот принцип объясняет рост организма, восстановление тканей и передачу клеточных свойств потомкам.
</a:t>
            </a:r>
            <a:endParaRPr lang="en-US" sz="1052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639073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растений, животных, грибов и простейших имеют сходную организацию, несмотря на различия. Это указывает на единое происхождение живых систем и их историческое родство.
</a:t>
            </a:r>
            <a:endParaRPr lang="en-US" sz="1052" dirty="0"/>
          </a:p>
        </p:txBody>
      </p:sp>
      <p:sp>
        <p:nvSpPr>
          <p:cNvPr id="14" name="Text 6"/>
          <p:cNvSpPr txBox="1"/>
          <p:nvPr/>
        </p:nvSpPr>
        <p:spPr>
          <a:xfrm>
            <a:off x="180000" y="4335526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теории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стала основой для изучения развития организмов, наследственности и эволюции. Она связала наблюдения микроскопии с общими законами биологии.
</a:t>
            </a:r>
            <a:endParaRPr lang="en-US" sz="10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386077"/>
            <a:ext cx="3950100" cy="807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формирования клеточной теории
</a:t>
            </a:r>
            <a:endParaRPr lang="en-US" sz="325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открытия последовательно сформировали представление о клетке как об основе живого.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шли от наблюдения отдельных структур к общему биологическому принципу, который объединил растения, животных и микромир.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цитологии и клеточной теории; данные, приведённые в учебном материале
</a:t>
            </a:r>
            <a:endParaRPr lang="en-US" sz="6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развитие клеточной теории
</a:t>
            </a:r>
            <a:endParaRPr lang="en-US" sz="332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была признана универсальной единицей строения и жизнедеятельности организмов, а её происхождение — результатом деления уже существующих клеток.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Молекулярное 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 центр внимания вошли ДНК, РНК и мембранные структуры: стало ясно, что свойства клетки определяются работой генов и системой регуляции.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клетку рассматривают как открытую саморегулирующуюся систему, связанную с генетикой и молекулярной биологией через обмен веществ, энергии и информации.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клеток растений и животных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набор структур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у растений, и у животных клетки имеют плазматическую мембрану, цитоплазму, ядро, рибосомы, митохондрии, эндоплазматическую сеть и аппарат Гольджи.
</a:t>
            </a:r>
            <a:endParaRPr lang="en-US" sz="1106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принцип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основных органоидов подтверждает, что живые организмы построены по общему плану. Это помогает рассматривать растительный и животный мир как части единой системы.
</a:t>
            </a:r>
            <a:endParaRPr lang="en-US" sz="1013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растительных клеток характерны клеточная стенка, пластиды и крупная центральная вакуоль. Эти признаки обеспечивают жёсткость, запас веществ и фотосинтез.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распознавание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растительными и животными клетками позволяют определять их при микроскопическом исследовании. Такие признаки важны для школьной практики и биологической диагностики.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цитологии и их вклад в биологию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показывает, как цитология расширялась от описания формы клетки до анализа наследственности, функций органоидов и практического применения в медицине.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методы исследования, тем шире роль клетки в биологии, медицине и биотехнологии.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цитологии, основанное на учебном материале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клеточные исследования используются в современной медицине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от микроскопического анализа к клиническому решению и контролю терапии.
</a:t>
            </a:r>
            <a:endParaRPr lang="en-US" sz="9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3" y="1793917"/>
            <a:ext cx="341674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9596" y="2571150"/>
            <a:ext cx="384383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3674" y="3908754"/>
            <a:ext cx="256255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цитологии для диагностики заболеваний
</a:t>
            </a:r>
            <a:endParaRPr lang="en-US" sz="2735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Мазки и пункции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Цитологическое исследование мазков, пунктатов и биопсий помогает оценивать состав клеток, замечать воспаление, инфекционные изменения и атипичные элементы на ранних стадиях заболевания.
</a:t>
            </a:r>
            <a:endParaRPr lang="en-US" sz="836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Онкологический скрининг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 применяется для раннего выявления опухолевых изменений, когда ещё можно обнаружить единичные атипичные клетки и своевременно направить пациента на дополнительное обследование.
</a:t>
            </a:r>
            <a:endParaRPr lang="en-US" sz="836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Костный мозг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костного мозга особенно важен при болезнях крови, поскольку позволяет увидеть нарушения кроветворения, оценить клеточный состав и уточнить характер патологического процесса.
</a:t>
            </a:r>
            <a:endParaRPr lang="en-US" sz="836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Папаниколау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ПАП-тест широко используют для раннего выявления рака шейки матки. Он помогает обнаружить предраковые изменения до появления выраженных симптомов.
</a:t>
            </a:r>
            <a:endParaRPr lang="en-US" sz="92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перспективы методов цитологии
</a:t>
            </a:r>
            <a:endParaRPr lang="en-US" sz="2859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световой микроскопии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микроскопия удобна и доступна, но ограничена разрешением. Поэтому она показывает общую картину клетки, однако не раскрывает тонкую организацию мембран и мелких структур.
</a:t>
            </a:r>
            <a:endParaRPr lang="en-US" sz="1039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электронного метода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даёт высокую детализацию, но требует фиксированных образцов и не позволяет наблюдать живые клетки. Это ограничивает изучение динамических процессов.
</a:t>
            </a:r>
            <a:endParaRPr lang="en-US" sz="1038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Неполнота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культуры полезны для экспериментов, но не полностью воспроизводят условия целого организма. Из-за этого результаты нужно сопоставлять с другими методами исследования.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Флуоресцентная и конфокальная микроскопия, 3D-культуры, цифровой анализ изображений и автоматизация делают наблюдение точнее и позволяют изучать клетку с разных сторон.
</a:t>
            </a:r>
            <a:endParaRPr lang="en-US" sz="10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ключ к пониманию живого
</a:t>
            </a:r>
            <a:endParaRPr lang="en-US" sz="3364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 показала, что строение, функции и химический состав клетки можно изучать разными методами, а клеточная теория объединила все живые организмы общим принципом организации.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2026-06-01T15:25:12Z</dcterms:created>
  <dcterms:modified xsi:type="dcterms:W3CDTF">2026-06-01T15:25:12Z</dcterms:modified>
</cp:coreProperties>
</file>