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Мартынов: поэт образа, мысли и времени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учил видеть в обычном глубокий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XX века: между лирикой и размышлением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Мартынов жил и писал в эпоху больших перемен, когда литература искала новые темы и новые способы говорить о человеке, времени, войне и городе.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дали, перемены погоды и особая ясность воздуха рано сформировали его чувство пространства. Позже именно из этих впечатлений выросли многие образы света, дороги и простора в его стихах.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Сибири в детских впечатлениях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 стал для Мартынова не просто местом рождения, а первой школой наблюдения. В памяти поэта остались улицы, река, железная дорога и ощущение движения большого сибирского города.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запомнился на всю жизнь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Омске: истоки поэтического взгляда
</a:t>
            </a:r>
            <a:endParaRPr lang="en-US" sz="28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жизненный путь поэта и его литературная работа.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Мартынов писал точно и сдержанно: его строки понятны, но не просты. Он умел выбирать такое слово, которое сразу создаёт яркий образ и не теряет глубины смысла.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обычная деталь часто превращается в знак чего-то большего. Дом, улица, дерево или облако помогают поэту говорить о времени, памяти и человеческой судьбе.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поэзии важны спокойный тон и внутренняя собранность. Даже когда мысль сложная, она подаётся ясно, без лишних украшений, но с заметной силой образа.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Мартынова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Мартынова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основные темы и то, как они раскрываются в его стихах.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 и ведут к размышлению о жизни человека в мире и во времени.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Л.Н. Мартынова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 и Сибирь в художественном мире поэта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 вошёл в биографию Мартынова как место первых впечатлений, которые потом стали частью его поэтической памяти. В его стихах ощущаются река, дорога, простор и ясность сибирского пейзажа.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помогла поэту выработать особый взгляд на мир: внимательный, точный и свободный. Отсюда в его лирике так часто появляются образы движения, света и широкой жизненной перспективы.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поэзии Мартынова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темы чаще всего возвращаются в его стихах и создают их философское звучание.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приходится на время и человека: именно через них поэт раскрывает память, выбор и смысл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поэтическим текстам Л.Н. Мартынова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Мартынов как поэт и переводчик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поэта и переводчика требовала очень внимательного отношения к каждому слову. Мартынов стремился передать не только смысл, но и точное звучание мысли.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разными поэтическими традициями расширяло его взгляд на литературу. Благодаря этому его собственные стихи стали богаче по образам и точнее по интонации.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выражения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помогает лучше слышать строение текста. Этот опыт развивал у Мартынова умение строить строку так, чтобы она звучала ясно, ровно и выразительно.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ритма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в стихах Мартынова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 Мартынова не выглядит чем-то далёким и абстрактным. Оно проявляется в памяти человека, в его мыслях, в привычных предметах и в том, как меняется окружающий мир.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показывает, что прошлое не исчезает бесследно. Оно остаётся в городских улицах, в следах жизни и в природных картинах, которые хранят память о прожитом.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тему времени особенно близкой школьникам. Она помогает понять, что история человека складывается из впечатлений, поступков и того, что он бережно хранит в памяти.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его стихи звучат спокойно, но заставляют задуматься. Читатель видит, как личное воспоминание превращается в размышление о жизни, её течении и ценности каждого мгновения.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как главный прием поэта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Мартынова метафора помогает увидеть привычную вещь как знак более широкого смысла. Через точное сравнение он связывает предметный мир с размышлением о человеке и времени.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строки легко понять на первом чтении, но они не исчерпываются прямым значением. За образом часто скрываются память, судьба, движение жизни и тихая философская мысль.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книги и периоды творчества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творчества и их особенности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биографии и творческим этапам Л.Н. Мартынова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продуктивным стал зрелый этап, а поздние книги закрепили философическую направленность и целостность его поэтического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Мартынов вошел в литературу как поэт, который умел говорить о сложных вещах спокойно и ясно. Его стихи ценят за точность мысли и выразительность образов.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продолжил традиции философской лирики, где важны не только чувства, но и размышление о мире, человеке и времени. Это сближает его с вдумчивой поэтической линией XX 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его голос остается самобытным: в нем соединяются наблюдательность, внутренняя собранность и интерес к реальной жизни. Именно поэтому его поэзия не теряет значения и сегодня.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Мартынова в русской поэзии XX века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 в стихах Мартынова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конкретной детали поэт переходит к философскому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3900" y="3278360"/>
            <a:ext cx="35190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поэзии и научного взгляда на мир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внимательно рассматривает предметы и явления, словно проверяя каждую деталь. Такая точность делает его образы ясными, убедительными и особенно выразительными для читателя.
</a:t>
            </a:r>
            <a:endParaRPr lang="en-US" sz="1238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наблюдение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чувствуется стремление понять, как устроены вещи и как одно явление связано с другим. Это придает лирике собранность и внутреннюю логику.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мира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тема становится философской, язык остается прозрачным. Читатель не теряется в сложности, а постепенно приходит к смыслу через образ и точную интонацию.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Лиричность без тумана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Мартынов не разделяет эмоцию и размышление. Его строки одновременно передают переживание и подводят к осмыслению увиденного, поэтому звучат глубоко и спокойно.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и чувство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Мартынова обычно наблюдает мир внимательно и без спешки. Он стремится понять, что стоит за обычными событиями, и потому его взгляд всегда сосредоточен и честен.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стихов — память, выбор и ответственность. Эти темы помогают читателю задуматься о собственных поступках, взрослении и внутреннем достоинстве.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он ставит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 поэтического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стиля Л.Н. Мартынова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легко узнается по спокойной интонации и точным словесным находкам, которые помогают соединять конкретную деталь с обобщающим смыслом.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стиля — образность и философичность; ясность и интеллектуальность поддерживают глубину, не усложняя чтение.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анализа поэтических особенностей Л.Н. Мартынова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Мартынова важно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учат замечать красоту в обычных вещах: в улице, дереве, небе, человеческом жесте. Такой взгляд помогает читать мир внимательнее и глубже.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Мартынов показывает, что серьезная мысль может звучать просто и ясно. Это особенно ценно для школьника, который только учится понимать поэзию и смысл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Мартынова развивает вкус к точному образу и вдумчивому чтению. Она остается полезной и сегодня, потому что воспитывает внимание, честность мысли и уважение к слову.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связывают прошлое и настоящее, напоминая, что память сохраняет опыт человека и города. Благодаря этому стихи помогают задуматься о собственной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Л.Н. Мартынове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 поэте и его творчестве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показывает, что Мартынов был многогранным автором, а его поэзия строится на соединении точности, образности и размышления.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Л.Н. Мартынове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Мартынов оставил стихи, в которых простое становится значительным, а мысль звучит образно и ясно. Его поэзия помогает внимательнее смотреть на мир и лучше понимать человека.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поэт, который учит видеть глубже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2026-05-22T10:51:15Z</dcterms:created>
  <dcterms:modified xsi:type="dcterms:W3CDTF">2026-05-22T10:51:15Z</dcterms:modified>
</cp:coreProperties>
</file>