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 старик домовничал»: быт, труд и характер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обычный день: старик сам наводит порядок, справляется с делами и показывает характер в мелочах.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это произведение и почему оно понятно школьникам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«Домовничал» — значит вёл хозяйство: заботился о доме и выполнял домашние дела. Сюжет строится на знакомых ситуациях — навести порядок, приготовить еду, не забыть о последовательности и терпеливо справляться с мелкими трудностями.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старик привык к самостоятельной жизни и не отступает от работы. Он знает, что где лежит, и берется за дело уверенно, даже если обстановка требует внимания и аккуратности.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характере заметны житейский опыт и упрямство. Когда что-то идет не так, он не бросает начатое, а продолжает, пробует по-своему и ищет подходящее решение.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действует по-деревенски просто: делает ровно то, что нужно сейчас. Ему свойственны терпение и собранность, поэтому через обычные действия раскрываются и его сильные стороны, и его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событий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теплая изба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избы внимание притягивает печь — главный источник тепла и уюта. От того, как старик обращается с домашними заботами, зависит порядок в доме. Теплая деревянная обстановка и повседневная утварь создают нужное настроение рассказа.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домашняя 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посуда в рассказе важна так же, как и сами блюда: она помогает показать быт изнутри. Еда становится результатом труда, а не просто описанием. Через ритм домашних действий видна забота героя о том, чтобы всё было сделано правильно.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привычные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избы события тоже связаны с работой: во дворе постоянно нужны мелкие дела и наблюдательность. Привычные предметы деревенского быта напоминают, что хозяйство состоит из множества повседневных задач. Именно здесь проверяется сноровка старика.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домашние дела старика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хозяйстве: от старта до завершения.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главная тема произведения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домашняя работа требует времени, сил и аккуратности. В быту нельзя «сделать кое-как»: одна неточность сразу влияет на остальные дела.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хозяйство ведет один человек, любое дело становится заметным. Старик выполняет заботы последовательно, и читателю виден смысл труда — порядок создаётся руками.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бытовые подробности ощущается уважение к работе. Порядок и уют не возникают сами: они поддерживаются каждодневными действиями и привычкой доводить начатое до результата.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важность ответственности: в домашней жизни каждое решение имеет последствия. Так труд становится не фоном, а темой, через которую раскрывается характер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домашние дела занимают больше всего внимания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забот — то, что влияет на ежедневную жизнь сильнее всего: еда и порядок требуют постоянных усилий и регулярного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смысловым акцентам описания (качественная оценка, без точных чисел).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двух сфер показывает логику хозяйства: сначала обеспечивается жизнь «сегодня», затем поддерживается порядок, чтобы дом не разваливался от мелочей.
</a:t>
            </a:r>
            <a:endParaRPr lang="en-US" sz="9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истории есть комизм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источник юмора — несоответствие между уверенностью героя и непредсказуемостью домашнего хозяйства. Пока он пытается справиться «по привычке», дела подбрасывают новый поворот.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появляется не из намеренной шутки, а из обычных ситуаций. Старик относится к делам серьёзно, но бытовые мелочи иногда оказываются сложнее, чем он рассчитывал.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смешными становятся спешка и неловкость: одно действие мешает другому, что-то не сразу получается. Отсюда возникают небольшие промахи, которые оживляют рассказ без преувеличений.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824491"/>
            <a:ext cx="4486275" cy="20386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старика и их проявление в поступках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характер раскрывается через действия в домашнем быту.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поступкам и смыслу действий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характер становится понятным не по словам, а по тому, как старик действует — спокойно, настойчиво и с вниманием к результату.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характере героя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в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продолжает домашние дела даже при трудностях: он снова пробует, уточняет действия и возвращается к процессу, потому что для него важен итог.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так, будто порядок — часть его личности. Каждое дело должно быть сделано на своём месте и в нужное время, иначе будет «не так».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мешает, герой не пугается и не останавливается. Он находит более удобный способ справиться с обстоятельствами и продолжает работу.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человеческие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идеален: он может уставать, сердиться и допускать неловкости. Именно поэтому он кажется правдоподобным и близким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быт и деревенская среда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— центр тепла и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избе тепло собирается вокруг печи: она кормит семью, греет воду и помогает справляться с ежедневными делами. Старик следит, чтобы дров хватало, а огонь не угасал. Рядом — посуда и ухват, без которых не обходится ни один хозяйственный час.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утварь и размеренный ритм дня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жизнь в рассказе чувствуется в мелочах: во дворе нужно поддерживать порядок, а в доме — убирать и проветривать. Деревянная утварь, простая еда и привычные обязанности задают ритм: сначала одно дело, затем другое, и так весь день.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 ходу сюжета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того как дела идут то удачно, то срываются, настроение заметно колеблется: тревога усиливается при ошибках и уменьшается, когда порядок снова восстанавливается.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настроения составлена по описательной логике сюжета (качественная оценка, без точных измерений).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закономерность: внутреннее напряжение растет из-за сбоя последовательности, а облегчение приходит, когда труд доведен до конца.
</a:t>
            </a:r>
            <a:endParaRPr lang="en-US" sz="11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596462"/>
            <a:ext cx="570600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628158"/>
            <a:ext cx="570600" cy="5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653518"/>
            <a:ext cx="570600" cy="456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естественно, как в живом разговоре. Это помогает школьникам быстрее уловить смысл и представить, как старик обращается с делами без лишних объяснений.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слова и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понятные слова о домашней работе: утварь, еда, порядок, хлопоты. Благодаря таким деталям легко представить, чем именно занят герой в каждый момент.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выражения деревенской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обороты делают рассказ ярким и запоминающимся. Они подчеркивают характер старика: то строгий к делу, то смущенный мелкой неловкостью.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хозяйстве возникают трудности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эпизодов, где сбой в одном шаге отражается на всем деле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школьника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домовничанья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остается один и сразу берется за хозяйство. Понимание приходит через простые действия: нужно не торопиться и начать с осмотра того, что есть.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показаны уборка и забота о еде, когда каждая мелочь влияет на общий результат. Ученику важно заметить связь: порядок рождается из регулярных усилий.
</a:t>
            </a:r>
            <a:endParaRPr lang="en-US" sz="1145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исправления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получается сразу: одно дело может пойти не так, и тогда требуется внимательность. Это учит не бросать начатое и находить способ исправить ошибку.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доведена до конца, дом снова выглядит спокойным и ухоженным. История показывает: труд важен не только в праздники, а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справляться с домашними делами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диаграмме видно, что сильнее всего поддерживают результат терпение и планирование: они снижают количество ошибок и помогают беречь силы.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смыслу рассказа: качественные значения (без статистики).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качеств объясняет, почему в бытовых делах важны не только руки, но и спокойный порядок действий. Тогда дом держится легче.
</a:t>
            </a:r>
            <a:endParaRPr lang="en-US" sz="11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держится на труде, порядке и ответственности: быт не «случается сам», его нужно поддерживать ежедневными заботами. Через мелкие дела становится видно, как человек умеет собираться.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хозяйственные заботы показывают характер: собранность помогает доводить работу до результата, а терпение — не теряться при трудностях. Так самостоятельность проверяется делом, а не словами.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старика подчеркивает: самостоятельность проявляется в повседневной жизни. Даже когда что-то идет не так, решение приходит через действия — исправить, продолжить и навести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76922"/>
            <a:ext cx="4376738" cy="19630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как цепочка действий: трудолюбие проявляется через конкретные шаги, а порядок возникает, когда ошибки не замалчиваются, а исправляются.
</a:t>
            </a:r>
            <a:endParaRPr lang="en-US" sz="1007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сюжет складывается из бытовых шагов: от начала домовничанья до восстановления порядка. Каждый эпизод добавляет новый смысл к теме труда и последовательности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обобщение по содержанию эпизодов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финалу истории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дом после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после завершения домашних дел выглядит уместно и спокойно: в доме тихо, вещи убраны, а привычные предметы находятся на своих местах. Это помогает увидеть итог его усилий.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Завершенность и уют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картина подчеркивает ценность порядка и труда: беспорядок преодолен, и пространство снова выглядит жилым. Такое завершение делает историю цельной и помогает запомнить урок.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остается с читателем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старике домовничавшем показывает ценность обычного труда, терпения и ответственности. Она близка младшим школьникам, потому что раскрывает знакомые домашние заботы и учит порядку.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2026-05-12T20:52:00Z</dcterms:created>
  <dcterms:modified xsi:type="dcterms:W3CDTF">2026-05-12T20:52:00Z</dcterms:modified>
</cp:coreProperties>
</file>