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места: где предметы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говорить, где лежит каждый предмет.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предмет?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помогают показать положение предмета относительно другого объекта. Сегодня мы будем соединять картинку, короткую английскую фразу и понятный перевод. Сложная грамматика не нужна — только внимательные глаза и хорошие примеры.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узнаем сегодня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 картинке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потренируемся отвечать на вопрос Where is it? по картинке. Сначала посмотрим на предмет, потом выберем нужное слово и скажем короткий, правильный ответ.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Выучим ключевые слова: in, on, under, next to, between, in front of, behind, near, far. Они помогут точно описывать, где стоит или лежит предмет.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будут знакомыми: коробка, стол, стул, дверь, полка и другие вещи из класса и дома. Так запоминать легче, потому что предметы рядом с нами каждый день.
</a:t>
            </a:r>
            <a:endParaRPr lang="en-US" sz="1272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будем смотреть, сравнивать и говорить коротко. Никаких длинных объяснений — только понятные фразы, которые можно сразу повторить вслух и показать жестом.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урока дети смогут быстро понять картинку и сказать, где находится предмет. Это маленький, но очень полезный навык для разговоров на английском.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Разминка: где предмет?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в коробке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картинке мяч прячется в коробке. Дети сначала называют место по-русски, а потом слышат короткую английскую подсказку. Так изображение и слово соединяются без лишних объяснений.
</a:t>
            </a:r>
            <a:endParaRPr lang="en-US" sz="1245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второй картинке книга лежит на столе. Ребёнок смотрит на изображение, говорит ответ вслух и замечает, что предмет находится сверху, а не внутри и не под столом.
</a:t>
            </a:r>
            <a:endParaRPr lang="en-US" sz="136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под стулом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третьей картинке кот сидит под стулом. Здесь особенно удобно показать жестом, что предмет ниже другого. Немного внимания — и ответ находится почти сам собой.
</a:t>
            </a:r>
            <a:endParaRPr lang="en-US" sz="141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есть предмет и есть ориентир: коробка, стол, стул или шкаф. Мы смотрим, как один объект расположен относительно другого, а не учим длинное правило наизусть.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меняют положение предмета в описании. Сам предмет остаётся тем же самым, но слова in, on, under и другие показывают, где он находится именно сейчас.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 сравнивай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картинку, ответ становится понятным быстрее. Сначала найди ориентир, потом посмотри, сверху ли предмет, внутри ли он или спрятан сбоку.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= внутри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in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означает «внутри». Это слово подходит, когда предмет находится в коробке, сумке, ящике или комнате и полностью окружён другой границей.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очень простой: It’s in the box. Мяч или игрушка не на коробке и не под ней, а именно внутри, как будто устроились там на ночёвку.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спрятан внутри, ищи закрытое пространство вокруг него. Такой образ помогает не путать in с on или under и быстро находить правильный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= 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on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означает «на поверхности». Предмет касается верхней части стола, книги или полки и не находится внутри. Он как будто удобно устроился сверху и отдыхает.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It’s on the table. Мы видим, что предмет стоит именно на столе, а не в нём и не под ним. Важна верхняя поверхность.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ищи место сверху. Если предмет лежит или стоит на ровной поверхности, смело выбирай on — это самый верный помощник для такого случая.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= под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ищет место для отдыха и прячется под стулом. Стул стоит сверху, а кот находится ниже и почти исчезает из виду. Именно так слово under показывает положение предмета.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под стулом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закатился под стол. Сверху виден стол, а мяч расположен ниже него и как будто ждёт, когда его найдут. Такое положение легко заметить на картинке.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под столом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/ Beside = рядом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и beside означают, что предмет стоит рядом с другим. Они находятся близко, обычно сбоку, как два приятеля, которые ждут звонка на перемену.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It’s next to the door. Предмет расположен вплотную или почти вплотную к двери, но не перед ней и не за ней. Он просто стоит рядом.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видишь два объекта бок о бок, выбирай next to или beside. Эти слова помогают показать близость и не перепутать её с расстоянием или положением спереди.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= между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5150" y="983780"/>
            <a:ext cx="3696600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в середине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стоит в середине, а слева и справа от него — два одинаковых предмета. Такой пример легко запомнить: один объект как будто зажат с двух сторон.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825675" y="983786"/>
            <a:ext cx="3696600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края, один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between помогает сразу найти центр. Если по краям два ориентира, а посередине один предмет, значит, он между ними. Всё очень просто и без хитрых правил.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 / Behind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предметом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in front of помогает сказать, что один предмет стоит перед другим и частично его закрывает. На картинке видно: кот впереди коробки, а коробка прячется позади него.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 сзади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означает «сзади». Предмет находится за другим и может быть виден не полностью. Например: The dog is behind the box. Сначала ищем, кто скрывается, а потом называем слово.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пару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смотрим на положение двух предметов сразу. Один показывает, где находится второй. Если объект впереди — in front of, если за ним — behind.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рядом, а когда далеко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парк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школы растёт большой парк, и дети легко находят дорогу по знакомым местам. Когда мы говорим The school is near the park, мы показываем, что здания расположены совсем близко друг к другу.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магазин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стоит на одной стороне улицы, а магазин — далеко дальше, почти за поворотом. Фраза The shop is far from the house помогает сразу понять, что путь до магазина длинный.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фразы в ритме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медленно и чётко: in the box, on the table, under the chair. Один темп, один ритм — и слова запоминаются легче, почти как короткая считалка.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говорим вместе с учителем, потом — хором, а затем по одному. Так дети слышат слово, видят картинку и сразу связывают предлог с нужным местом.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теряемся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предлог звучит знакомо, ответ находится быстрее. Ритм помогает не задумываться слишком долго и не перепутать, кто где прячется: внутри, наверху или внизу.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с 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можно делать с хлопками или шагами. Движение делает урок живым, а фразы остаются в памяти надолго, будто приклеенные к картинке.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 картинке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коробку и спрашивает: Where is the ball? Дети смотрят на картинку и отвечают коротко: It’s in the box. Никаких длинных объяснений — только ясный ответ по образцу.
</a:t>
            </a:r>
            <a:endParaRPr lang="en-US" sz="1242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в коробке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второй картинке лежит карандаш на парте. Вопрос тот же: Where is the pencil? Ответ очень простой: It’s on the desk. Так дети быстро запоминают связь между словом и местом.
</a:t>
            </a:r>
            <a:endParaRPr lang="en-US" sz="125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на парте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сцена знакома каждому: кошка устроилась под стулом. Учитель спрашивает: Where is the cat? Ребёнок отвечает: It’s under the chair. Короткая фраза звучит уверенно и без лишних слов.
</a:t>
            </a:r>
            <a:endParaRPr lang="en-US" sz="1232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под стулом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подсказки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или 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сказать on, когда предмет находится снизу. Если мяч спрятан под стулом, нужен under. Картинка сразу подсказывает правильное место и помогает исправиться без стресса.
</a:t>
            </a:r>
            <a:endParaRPr lang="en-US" sz="1449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или 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in и on. Если предмет внутри коробки, сумки или ящика, говорим in. Если он стоит сверху, выбираем on. Простая проверка спасает от лишних догадок.
</a:t>
            </a:r>
            <a:endParaRPr lang="en-US" sz="1441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Сбоку или между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и between звучат похоже только на первый взгляд. Если предмет сбоку от другого — next to. Если он между двумя предметами — between. Смотрим на количество ориентиров, и ответ становится ясным.
</a:t>
            </a:r>
            <a:endParaRPr lang="en-US" sz="1431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глазами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Подсказка-картинка работает как маленький помощник. Видишь границы предмета, его высоту и соседей — и предлог выбирается быстрее. Ошибка превращается в полезную тренировку для глаза и уха.
</a:t>
            </a:r>
            <a:endParaRPr lang="en-US" sz="14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 к ответу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и называй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смотрят на картинку и называют предмет. Потом соединяют её с нужным словом: in, on, under или next to. Один ясный образ — один ответ.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картинка — один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карточка показывает только одну ситуацию: предмет в коробке, на столе, под стулом или рядом с дверью. Это помогает не гадать, а быстро узнавать предлог по положению.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полную фразу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соединения можно проговорить всю фразу целиком: It’s in the box. It’s on the table. Так картинка, слово и речь работают вместе и запоминаются лучше.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нужный предлог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видят предложение с пропуском и три варианта ответа. Нужно выбрать только один предлог и произнести фразу вслух. Так тренируется не только чтение, но и быстрое понимание места.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представь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внутри коробки, подходит in. Если он стоит на столе, нужен on. Если спрятан под стулом, выбираем under. Логика простая, как детективная подсказка.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полезно повторить предложение ещё раз. Это помогает услышать правильный вариант и закрепить его в памяти. Чем короче фраза, тем легче её удержать.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Действуем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даёт команду, а дети быстро выполняют её с предметами на парте. Book, ball и pencil становятся героями урока, а предлоги сразу переходят из картинки в действие.
</a:t>
            </a:r>
            <a:endParaRPr lang="en-US" sz="1479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 парту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Put the book on the desk помогает понять значение on на практике. Предмет не просто слышится в слове, а оказывается на нужном месте прямо перед глазами.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под стул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Put the ball under the chair показывает under очень наглядно. Мяч исчезает вниз, и детям сразу ясно, что предмет находится ниже стула и немного спрятан.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рядом с коробкой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Put the pencil next to the box, ребёнок ставит карандаш рядом с коробкой. Так предлог связывается с движением, а не остаётся просто словом из учебника.
</a:t>
            </a:r>
            <a:endParaRPr lang="en-US" sz="14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спрятанному предмету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766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квеста дети слышат вопрос Where is it? и получают первую подсказку. Например, предмет может быть in the box. Нужно найти его, показать и назвать место вслух.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660634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 следу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задания становятся интереснее: предмет может лежать on the shelf, hide under the chair или стоять behind the door. Дети двигаются по комнате и внимательно ищут, где он спрятался.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63612" y="1859951"/>
            <a:ext cx="1657500" cy="27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ответ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найден, команда говорит полный ответ хором. Это превращает поиск в игру, где нужно не только бегать, но и слушать английские слова очень внимательно.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 умеем теперь
</a:t>
            </a:r>
            <a:pPr algn="l" indent="0" marL="0">
              <a:lnSpc>
                <a:spcPct val="100000"/>
              </a:lnSpc>
              <a:buNone/>
            </a:pPr>
            <a:r>
              <a:rPr lang="en-US" sz="330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дети научились точно отвечать на вопрос Where is it? Они уверенно используют in, on, under и другие предлоги, а картинки и игры помогают не путаться. Теперь местоположение предметов — не загадка, а простой ответ.
</a:t>
            </a:r>
            <a:endParaRPr lang="en-US" sz="34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2026-07-25T20:15:31Z</dcterms:created>
  <dcterms:modified xsi:type="dcterms:W3CDTF">2026-07-25T20:15:31Z</dcterms:modified>
</cp:coreProperties>
</file>