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tut es weh? — тема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спрашивать, где болит, и отвечать по-немецки.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боли по-немецки?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детям быстро объяснить, что им больно, и попросить помощи. Мы учим простые слова о теле, короткие ответы и вежливые фразы, которые легко использовать в классе, дома и на перемене.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лицо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сразу видны Kopf, Auge, Ohr и Mund. Эти слова легко связать с привычными действиями: смотреть, слушать и говорить. Когда ребёнок узнаёт лицо на рисунке, немецкие подписи запоминаются быстрее и почти без усилий.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живот и спина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фигурой подписаны der Arm, der Bauch и der Rücken. Они помогают назвать то, что ощущается во время движения, сидения или долгой игры. Такие слова особенно полезны, когда нужно быстро показать, где неприятно.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 ступни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Bein и der Fuß связаны с ходьбой, бегом и прыжками. Ребёнок видит, что части тела не просто названы, а живут в действии. Так лексика становится понятной, а не скучной, как сухие подписи в тетради.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на картинке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по-немецки: Wo tut es weh?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Wo tut es weh? звучит, когда хотят узнать, где именно больно. Она короткая, вежливая и легко запоминается даже после первого повторения.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тоже строится просто: Es tut am Kopf weh, Es tut im Bauch weh, Es tut im Ohr weh. Достаточно назвать часть тела и добавить готовую модель.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образцы удобно говорить хором, в паре и по очереди. Чем чаще ребёнок слышит их в классе, тем увереннее он отвечает сам, без долгих раздумий.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weh tun помогает сказать, что что-то болит. Для третьеклассников это очень удобная модель: коротко, понятно и без сложных правил.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Mein Kopf tut weh показывает, как соединить место боли и готовый шаблон. По такому же образцу строятся предложения про живот и зуб.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больно и болеть можно сопоставлять с немецкими примерами рядом в материале. Так ребёнок сразу видит, как значение и фраза работают вместе.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встречается одна и та же конструкция в разных ситуациях, тем легче её вспомнить. Немного практики — и слова перестают путаться, как носки после стирки.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обозначения боли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лице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выделены Kopf, Augen и Ohren. Эти слова дети обычно узнают первыми, потому что они легко показываются на себе и на картинке.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слово и ощущение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шума может заболеть голова, после простуды — ухо, а после долгого чтения устают глаза. Короткие подписи рядом с лицом ребёнка помогают быстро понять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глаза и уши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и горло: частые жалобы детей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Hals используют при простуде, кашле и першении. В немецком языке удобно сказать: Mein Hals tut weh. Такая реплика помогает быстро объяснить, что именно беспокоит.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Bauch часто нужно после еды, волнения или усталости. Достаточно сказать: Mein Bauch tut weh. Фраза короткая, понятная и хорошо подходит для школьной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 ответить о боли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короткий вопрос превращается в разговор о самочувствии.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stark и leicht помогают сказать, сильная боль или слабая. Это очень удобно: ребёнок не просто сообщает о боли, а точнее объясняет своё состояние.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müde, krank, warm и kalt тоже полезны рядом с темой. Они появляются в словосочетаниях вроде müde Augen, kalter Wind и warmer Tee.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хорошо запоминаются вместе с картинкой и знакомой ситуацией. Тогда новое немецкое слово цепляется за понятный образ, как липучка к рюкзаку.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описать боль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боль легко заметна по лицу: щёка напряжена, улыбка исчезает, а настроение падает быстрее, чем конфета в кармане. В немецком языке говорят: Mein Zahn tut weh.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темой связаны слова der Zahn и der Mund. Причиной могут быть сладости, недостаточно хорошая чистка зубов или визит к стоматологу — всё очень по-детски и очень знакомо.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болит зуб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боль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laufen, springen, fallen, sich stoßen помогают связать действие с ощущением. Ученику легче понять, почему часть тела начала болеть после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Сообщаем взрослому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не проходит, ребёнок говорит об этом учителю или родителям. Короткая фраза на немецком уже помогает попросить помощь спокойно и понятно.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или удар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 перемене или во время игры ребёнок может почувствовать боль в руке или ноге. По-немецки можно сказать: Mein Arm tut weh, Mein Bein tut weh.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болит рука или нога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вежливого общения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говорить спокойно и коротко. Простое Bitte помогает начать просьбу вежливо и без лишних слов, а ребёнку легче решиться обратиться за помощью.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Hilf mir bitte нужна, когда самому трудно. Она звучит понятно для третьеклассника и сразу показывает, что нужна поддержка взрослого или учителя.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мешает учиться или играть, можно сказать: Ich habe Schmerzen или Es geht mir nicht gut. Эти формы подходят для очень простого разговора о самочувствии.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взрослого тоже важен для диалога: Komm bitte zu mir, Setz dich hin, Ruh dich aus. Такие реплики дают ребёнку понятные и спокойные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лицо ребёнка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часто показывает боль раньше слов. Хмурые брови, прищуренный глаз или напряжённый рот помогают быстро заметить, что ребёнку некомфортно.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тоже многое объясняет: рука на животе, голове или щеке указывает место боли. Фразы Es tut hier weh и Ich fühle mich nicht gut дополняют этот сигнал.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боль не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типичных действиях ребёнка в школьной ситуации и правилах обращения за помощью к взрослому.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нужны эти слова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физкультуры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прыжков или игры может заболеть нога или плечо. Такие ситуации знакомы каждому школьнику и хорошо подходят для тренировки простых фраз.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 площадке ребёнок может пожаловаться на руку, ногу или колено. Короткая фраза на немецком помогает быстро объяснить, что именно случилось.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рюкзак слишком тяжёлый, может ныть спина или плечо. В такой ситуации ребёнок учится спокойно сообщать о боли и просить сделать паузу.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простуда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слова урока тоже полезны: при кашле, усталости или после долгого сидения можно сказать, где болит. Это помогает говорить о самочувствии без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карточках для запоминания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быстро связать картинку и слово. На одной стороне — изображение, на другой — Kopf, Bauch, Arm или Bein. Такой формат удобен для коротких повторений.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запоминаются пары с крупными подписями: Ohr — ухо, Zahn — зуб. Когда слово видно рядом с рисунком, ребёнок легче называет его без подсказки.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коротких фраз хватает, чтобы задать вопрос, ответить и уточнить, насколько сильна боль.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немецкого языка для 3 класса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диалоге есть весь нужный минимум для третьего класса: вопрос, ответ и простое уточнение. Такой образец легко разыграть в паре на уроке.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 лёгкой боли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слабая, сначала нужен отдых: спокойно посидеть, не бегать и не торопиться. Иногда помогает тишина, вода и немного времени рядом со взрослым.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чай и спокойное дыхание могут помочь при усталости или лёгком недомогании. Но лекарства без взрослого не принимаются — это правило безопасности.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неприятные ощущения не проходят, ребёнок должен снова сказать об этом учителю или родителям. Молчать не нужно: забота начинается с простого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действию: как пользоваться новой лексикой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новая лексика превращается в понятный школьный разговор о самочувствии и помощи.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уметь спросить Wo tut es weh? и ответить коротко: Mein ... tut weh. Эти слова помогают не молчать, заботиться о себе и вовремя обратиться к взрослому.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2026-05-25T01:44:46Z</dcterms:created>
  <dcterms:modified xsi:type="dcterms:W3CDTF">2026-05-25T01:44:46Z</dcterms:modified>
</cp:coreProperties>
</file>