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Потёртости, мозоли, ссадины и порезы: что это за травмы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травмы кожи: как их распознать и помочь себе без ошибок.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травмы так часто бывают в школе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11–12 лет дети много двигаются: бегают, играют, занимаются спортом, катаются и помогают дома. Из-за трения, давления, падений и острых предметов кожа на стопах, ладонях, коленях и локтях повреждается особенно часто.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4035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6630" y="1779938"/>
            <a:ext cx="493523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45741"/>
            <a:ext cx="658030" cy="5264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Потёртость: как она выглядит и где появляется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трение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Потёртость возникает, когда кожа долго соприкасается с обувью, одеждой, лямками рюкзака или спортивным снаряжением. Поверхность кожи раздражается и начинает болеть.
</a:t>
            </a:r>
            <a:endParaRPr lang="en-US" sz="1306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краснеет, появляется жжение и неприятная чувствительность при касании. Если трение продолжается, кожа может стать влажной и более уязвимой.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Возможен пузырь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раздражении иногда образуется небольшой пузырь с жидкостью. Это сигнал, что коже нужен покой и защита от дальнейшего натирания.
</a:t>
            </a:r>
            <a:endParaRPr lang="en-US" sz="1351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бывает чаще всего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потёртости появляются на пятках, пальцах ног, за ушами, на внутренней стороне бёдер и под лямками на плечах.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проблему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обувь, грубые швы, неподходящая форма и длинная активность без перерыва делают потёртость глубже и болезненнее.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Мозоль: защитное утолщение кожи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образуется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Мозоль появляется там, где кожа долго испытывает давление или повторное трение. Организм как бы защищает участок, делая его плотнее и толще.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мозоль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становится сухой, шероховатой и менее гибкой. У школьников мозоли чаще бывают на ладонях, пальцах, пятках и подошвах стоп после спорта или тесной обуви.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поверхностных травм кожи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возникают не на уроках, а во время движения, игр и повседневных дел. Особенно заметен вклад неудобной обуви и падений.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причины, связанные с нагрузкой и обувью. Это значит, что многие травмы можно предупредить внимательностью и правильной экипировкой.
</a:t>
            </a:r>
            <a:endParaRPr lang="en-US" sz="137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обобщённому анализу типичных бытовых и школьных ситуаций; точные статистические данные для данного слайда не использовались.
</a:t>
            </a:r>
            <a:endParaRPr lang="en-US" sz="10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Ссадина: что происходит с кожей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ссадины часто остаются песок, мелкие камни или грязь. Из-за этого рана выглядит «грязной» и может сильнее воспаляться, если её не промыть.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ссадины бывают на коленях, локтях, ладонях и голенях. Эти места чаще всего страдают при падениях во время бега, катания и подвижных игр.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появляется после скользящего удара о шероховатую поверхность — асфальт, бетон, землю, дерево или песок. Сдирается верхний слой кожи, возникает покраснение и боль.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Порез: чем он отличается от ссадины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 возникает, когда кожа встречается с острым краем стекла, ножа, металла, лезвия или разбитого предмета. Края раны обычно ровные, а кровь выступает заметнее.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пореза бывает разной: иногда повреждается только кожа, а иногда — более глубокие ткани. Чем глубже рана, тем важнее не откладывать помощь.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порезы с сильным кровотечением, с расходящимися краями и с грязью внутри. Такие раны требуют внимания взрослого и, при необходимости, врача.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потёртости и мозоли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поверхностном повреждении от трения или давления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ссадине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Ссадину сначала промывают чистой водой, чтобы удалить песок и мелкую грязь. Затем видимые частицы аккуратно убирают чистой салфеткой, не растирая повреждённую кожу.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раны можно обработать антисептиком для кожи вокруг ссадины, после чего место закрывают чистой повязкой или пластырем. Нельзя тереть ссадину грязной тканью или сыпать на неё порошки.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порезе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ране с острыми краями и кровотечением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потёртость, мозоль, ссадина и порез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 причину травмы, её внешний вид и необходимую первую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механизм повреждения и глубина раны. От этого зависит, достаточно ли очистки и повязки или нужна более внимательная обработка.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общим правилам первой помощи при поверхностных травмах кожи.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таких травмах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срывать корки и прокалывать пузырь иглой: так легко занести инфекцию и замедлить заживление. Повреждённое место нужно оставить в покое, а не травмировать повторно.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рану грязными руками и тереть её тканью, песком или салфеткой с ворсом. Любое дополнительное трение усиливает боль и может расширить повреждение кожи.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сыпать на ссадину или порез порошки, прикладывать листья растений и смазывать внутреннюю часть раны йодом. Такие действия раздражают ткани и мешают чистой обработке.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заклеивать рану без предварительной очистки от грязи и мелких частиц. Если в повреждённой коже остались соринки, воспаление развивается быстрее, а заживление идёт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заживает поверхностная рана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защитная корочка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кровь быстро сворачивается и закрывает рану тонкой плёнкой. Так организм защищает место травмы от микробов и потери крови. Через короткое время формируется корочка, под которой начинается восстановление кожи.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кожа постепенно обновляется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закрывают повреждённый участок, и рана становится всё меньше заметной. Сначала это место может быть розовым и более чувствительным, но затем кожа выравнивается. Чистые неглубокие травмы обычно заживают за несколько дней.
</a:t>
            </a:r>
            <a:endParaRPr lang="en-US" sz="12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врача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на вид рана может стать опасной, если боль усиливается или появляются признаки воспаления.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тревожные признаки — долгое кровотечение, глубокое повреждение и расходящиеся края. Они требуют помощи взрослого и осмотра врача.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 и признаки осложнений при ранах, 2025.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21838"/>
            <a:ext cx="341226" cy="272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предупредить потёртости и мозоли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по 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обувь, которая не жмёт и не болтается. Тогда кожа стоп меньше трётся, а пятка, пальцы и боковая часть стопы защищены от натирания.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носки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 сухие носки уменьшают скольжение внутри обуви и помогают коже дышать. Это особенно важно после уроков физкультуры, прогулок и тренировок.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 трения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кожи уже начинает болеть или краснеть, на него можно наклеить мягкий пластырь. Он снижает давление и помогает избежать пузыря или мозоли.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Спортивную нагрузку лучше увеличивать постепенно. Когда кожа и мышцы привыкают медленно, на ладонях и стопах реже появляются болезненные утолщения и потёртости.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предупредить ссадины и порезы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дома нужно двигаться внимательно, особенно на лестницах, площадках и во время игр. Падения на твёрдую поверхность чаще всего приводят к ссадинам на коленях, локтях и ладонях.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ножи, стекло и другие острые предметы следует брать только аккуратно и использовать по назначению. Нельзя бегать с ними в руках, оставлять их на краю стола или поднимать битое стекло голыми руками.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 прочной подошвой помогает меньше травмировать стопы при ходьбе и играх. Если поверхность скользкая или неровная, лучше снизить скорость, смотреть под ноги и не отвлекаться.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помнить о прививке от столбняка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раны требуют внимания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относиться к грязным ссадинам, глубоким порезам и ранам от уличного металла или ржавых предметов. Через такую рану в организм могут попасть опасные микробы.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Столбняк — тяжёлая инфекция, поэтому при сомнениях важно проверить прививочный статус. Если последняя прививка была давно, врач подскажет, нужна ли дополнительная защита.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домашней и школьной аптечке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должна быть понятной по содержанию и удобной в использовании, чтобы не терять время в момент мелкой травмы.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важнее всего чистые средства для промывания, защиты и перевязки. Чем быстрее оказана помощь, тем меньше риск воспаления.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Рекомендуемый набор для первой помощи при небольших поверхностных травмах, 2025.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что делать при разных травмах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выбрать правильное действие и понять, когда нужен взрослый или врач.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травмы есть свой первый шаг, но общий принцип один: чистота, защита и наблюдение за состоянием раны. Опасные признаки требуют помощи взрослого.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правилам первой помощи при поверхностных травмах кожи.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действовать быстро и аккуратно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травмы кожи у школьников встречаются часто, но большинство из них не опасны при правильных действиях. Чистая обработка, защита раны и внимание к тревожным признакам помогают избежать осложнений.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2026-05-20T22:40:26Z</dcterms:created>
  <dcterms:modified xsi:type="dcterms:W3CDTF">2026-05-20T22:40:26Z</dcterms:modified>
</cp:coreProperties>
</file>