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выбрать в 9 классе: английский язык и выбор учебного пути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предметов сегодня влияет на экзамены, профиль и будущие планы.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выбор предметов в 9 классе особенно важен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Девятый класс — это переход к новому этапу. Уже сейчас нужно учитывать ОГЭ, будущий профиль обучения и собственные интересы, чтобы выбрать предметы без лишнего стресса и сомнений.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ориентира при выборе предметов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оценки, контрольные и то, насколько хорошо ты понимаешь материал. Предмет легче выбирать, если прогресс заметен, а ошибки постепенно уменьшаются.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предмету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уроки действительно увлекают, учиться проще даже тогда, когда тема сложная. Интерес помогает не бросать подготовку и спокойно возвращаться к трудным заданиям.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нужен ли предмет для ОГЭ, выбранного профиля в 10–11 классе или дальнейшего обучения. Тогда выбор будет не случайным, а осознанным и полезным.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выбор предмета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влияют не только оценки, но и личная мотивация. Важно не подменять собственный выбор чужим мнением.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успехи в учёбе обычно важнее остальных факторов, а советы взрослых помогают уточнить решение, но не заменяют его.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презентации, 2025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способности: почему они должны совпадать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поддерживает мотивацию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нравится, легче переживать сложные темы, проверочные работы и повторение. Ученик продолжает заниматься даже после ошибок, потому что видит смысл в своих усилиях.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ускоряют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материал даётся относительно легко, знания быстрее превращаются в уверенный навык. Ученику проще замечать, где он уже разобрался, а где нужно ещё потренироваться.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предмет виден по 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предмет часто узнаётся по тому, что ошибок становится меньше, а домашние задания выполняются увереннее. Прогресс появляется быстрее, чем постоянное чувство усталости.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для разных школьных предметов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предмета свой набор учебных навыков: это помогает понять, что именно даётся лучше.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важных предметов для всех не бывает: выбор стоит делать по тем навыкам, которые уже развиты сильнее и вызывают интерес.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учебных требований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предмет подходит именно тебе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тебе интересен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вызывает вопросы, и хочется разбираться дальше. Даже сложный материал не кажется пустой тратой времени, потому что есть внутреннее желание понять его лучше.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заметный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Усилия дают результат: контрольные и домашние задания выполняются лучше, чем раньше. Ошибок становится меньше, а уверенность растёт без постоянного давления.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учиться самостоятельно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готов повторять правила, перечитывать объяснения и исправлять неточности без напоминаний. Это значит, что предмет не только нравится, но и становится понятнее.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спокойствие, а не 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есть, но они не превращаются в постоянное чувство неудачи. После урока остаётся желание продолжать, а не мысль всё бросить.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выбора предметов в 9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от интереса и результатов к нагрузке и запасному плану.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интереса, пользы и нагрузки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не должен перегружать неделю. Если предмет требует слишком много сил, даже высокая польза может перестать радовать.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вариант — тот, где интерес и результаты высокие, а нагрузка остаётся умеренной и не мешает другим делам.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 учебной презентации, 2025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900" y="1037514"/>
            <a:ext cx="291900" cy="23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8200" y="1025874"/>
            <a:ext cx="2889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450" y="2378175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6699" y="2389815"/>
            <a:ext cx="291900" cy="233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6500" y="3730475"/>
            <a:ext cx="2247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часто оказываются полезными после 9 класса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нужен для экзаменов, сочинений, изложений и любой письменной работы. Хорошее владение языком помогает понятно выражать мысли в школе и за её пределами.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предмет развивает логику, аккуратность и умение действовать по шагам. Он особенно полезен в технических направлениях и при решении практических задач.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читать информацию из разных источников, общаться и узнавать больше о мире. Для многих профессий это важный и действительно полезный навык.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знакомит с технологиями, алгоритмами и работой с информацией. Он часто становится основой для обучения в IT-направлениях и смежных областях.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 и обществознание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химия и обществознание часто помогают выбрать профиль обучения после 9 класса. Они дают базу для медицины, экологии, права и социальных профессий.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выбирать сложный предмет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предмет оправдан, если он действительно нравится: тогда легче переживать трудные темы, контрольные и длинные задания, а желание разобраться помогает не бросать работу на полпути.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есть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по предмету были не случайные удачи, а устойчивые хорошие или приемлемые результаты: понятные ответы, заметный прогресс и меньше повторяющихся ошибок.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трудиться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выбран осознанно, нужно быть готовым выделять больше времени на повторение, разбор ошибок и дополнительную практику. Именно так сложная тема становится понятнее шаг за 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предметов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какие решения чаще всего мешают выбрать предметы осознанно и к чему это приводит.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 с самим предметом, а с поспешным решением. Если не учитывать интерес, нагрузку и экзамены, выбор быстро становится неудобным.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ситуаций.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учебная нагрузка распределяется в течение недели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 баланса времени. Она помогает увидеть, что полезная учеба возможна только тогда, когда у школьника остаются отдых и сон.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учеба занимает слишком много времени, снижается восстановление и растет число ошибок. Баланс нагрузки делает подготовку к экзаменам устойчивее.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распределения времени школьника на неделе.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советы родителей и учителей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заметнее со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часто замечают качества, которые сам ученик не считает важными: внимательность, память, аккуратность, умение быстро читать или легко объяснять свои мысли.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62827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родителей и учителей помогает сверить впечатления с реальными результатами. Если дома и в школе говорят примерно одно и то же, понять свои сильные стороны становится проще.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064051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остается за учеником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совет не должен заменять личный интерес. Выбор становится удачным тогда, когда мнения взрослых помогают, а не подменяют собственные цели и желание учиться.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предмет нужен, но не нравится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поиска причины трудностей до решения, сохранять предмет в плане или искать другой путь.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будущие направления обучения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математика и информатика открывают путь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ученика, которому нравятся точность и логика, математика и информатика часто становятся опорой. Эти предметы ведут к инженерии, программированию и современным технологиям. На карте профессий они стоят рядом с задачами, где важно считать, анализировать и искать решение.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биология и химия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интересны природа и живые системы, взгляд обычно поворачивается к биологии и химии. Эти предметы помогают понять медицину, экологию и ветеринарию. На такой карте профессий рядом оказываются лаборатории, исследовательские центры и работа, связанная с заботой о здоровье.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предметы и общение с миром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обществознание, литература и английский язык часто ведут к журналистике, педагогике, переводу и международному общению. Они помогают читать, спорить аргументированно и понимать людей из разных стран. На карте профессий это направление выглядит как путь к словам, идеям и диалогу.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чаще выбирают для углубленного изучения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предметы, которые понятны по пользе: они помогают на экзаменах и подходят для будущего направления обучения.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выше у предметов с заметной практической пользой. Но удачный выбор зависит не только от спроса, а от сильных сторон конкретного ученика.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предпочтений для учебной презентации.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удачных наборов предметов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интерес и способности могут сочетаться с будущими целями после 9 класса.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набор не бывает универсальным. Он работает тогда, когда предметы поддерживают друг друга и соответствуют сильным сторонам ученика.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сочетания предметов по интересам и склонностям.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свой выбор перед окончательным решением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оценки за четверть, пробные работы и обычные домашние задания. Если результаты держатся стабильно, это хороший знак, что предмет выбран не случайно.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себе вопрос: хочется ли разбираться дальше, если тема сложная? Если интерес сохраняется даже после ошибок, предмет, скорее всего, подходит тебе лучше.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свое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выбор не вызывает постоянного напряжения. Если после уроков остается усталость, раздражение и нежелание возвращаться к предмету, стоит еще раз все обдумать.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целями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особенно надежен, когда предмет помогает идти к будущему профилю или профессии. Если связи с целями нет, лучше поискать более подходящий вариант.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предметов — тот, который подходит именно тебе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предметов в 9 классе становится удачным, когда интерес, способности и цели после школы совпадают. Тогда учиться спокойнее, а путь к ОГЭ и будущему профилю становится понятнее.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2026-05-31T11:02:38Z</dcterms:created>
  <dcterms:modified xsi:type="dcterms:W3CDTF">2026-05-31T11:02:38Z</dcterms:modified>
</cp:coreProperties>
</file>