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мирового хозяйства: как страны стали частью единой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71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1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связались торговлей, капиталом и технологиями
</a:t>
            </a:r>
            <a:endParaRPr lang="en-US" sz="3801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возникло не сразу: его создали океанические маршруты Великих географических открытий, промышленная революция и ускорение транспорта и связи. Постепенно рынки разных стран срослись в единую экономическую систему, где обмен стал постоянным и взаимозависимым.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мировое хозяйство стало возможным
</a:t>
            </a:r>
            <a:endParaRPr lang="en-US" sz="2919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как система международных связей
</a:t>
            </a:r>
            <a:endParaRPr lang="en-US" sz="2956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мировой рынок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участвуют в общем рынке товаров и услуг: одни продают сырьё, другие — технику, третьи — финансовые и информационные услуги, связывая экономику планеты в одну систему.
</a:t>
            </a:r>
            <a:endParaRPr lang="en-US" sz="1325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взаимозависимость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Производство, цены и занятость в одной стране всё чаще зависят от решений, принятых в других государствах, поскольку торговля, инвестиции и кредиты действуют через границы.
</a:t>
            </a:r>
            <a:endParaRPr lang="en-US" sz="1239" dirty="0"/>
          </a:p>
        </p:txBody>
      </p:sp>
      <p:sp>
        <p:nvSpPr>
          <p:cNvPr id="14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государство стремится выпускать то, что получается наиболее эффективно, опираясь на ресурсы, квалификацию населения, технологии и положение в международном разделении труда.
</a:t>
            </a:r>
            <a:endParaRPr lang="en-US" sz="1325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соперничают за капитал, сырьё, рабочую силу и рынки сбыта, поэтому мировая экономика развивается не только через сотрудничество, но и через постоянную конкуренцию.
</a:t>
            </a:r>
            <a:endParaRPr lang="en-US" sz="1325" dirty="0"/>
          </a:p>
        </p:txBody>
      </p:sp>
      <p:sp>
        <p:nvSpPr>
          <p:cNvPr id="16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Включённость даже малых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государства становятся частью мирового хозяйства через экспорт, импорт, туризм, образование и участие в производственных цепочках, где каждая функция распределена между странами.
</a:t>
            </a:r>
            <a:endParaRPr lang="en-US" sz="12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мировой торговли как показатель интеграции стран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семь десятилетий мировой обмен вырос в сотни раз, что стало возможным благодаря удешевлению перевозок, стандартизации логистики и расширению международных компаний.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устойчивую интеграцию рынков: торговля росла почти непрерывно, а мировая экономика становилась всё более связанной.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UNCTAD и WTO, сводные оценки мировой торговли товарами и услугами, 1950–2023
</a:t>
            </a:r>
            <a:endParaRPr lang="en-US" sz="14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и первый мировой рынок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соединили континенты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Колумба, да Гамы и Магеллана не просто расширили карту мира — они создали устойчивые морские маршруты между Европой, Африкой, Азией и Америкой. Именно тогда обмен стал по-настоящему межконтинентальным и регулярным.
</a:t>
            </a:r>
            <a:endParaRPr lang="en-US" sz="1347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товары меняют торговлю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европейские порты потекли серебро из Америки, специи и шёлк из Азии, сахар с плантаций, а затем и промышленные изделия Европы. Торговля стала не эпизодом, а системой, в которой континенты начали зависеть друг от друга.
</a:t>
            </a:r>
            <a:endParaRPr lang="en-US" sz="13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 переход к массовому производству
</a:t>
            </a:r>
            <a:endParaRPr lang="en-US" sz="2563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XVIII века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начинается промышленная революция: появляются фабрики, механические станки и новые способы организации труда, резко отличающиеся от ремесленного производства.
</a:t>
            </a:r>
            <a:endParaRPr lang="en-US" sz="998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угля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становится главным источником энергии для промышленности. Это позволяет увеличивать выпуск продукции и размещать предприятия там, где есть топливо, транспорт и рабочая сила.
</a:t>
            </a:r>
            <a:endParaRPr lang="en-US" sz="1038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Фабричная система распространяется в Европе и Северной Америке. Страны всё сильнее нуждаются в сырье, оборудовании и рынках сбыта, поэтому внешняя торговля становится постоянной необходимостью.
</a:t>
            </a:r>
            <a:endParaRPr lang="en-US" sz="986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изменения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делает экономику более крупной и связанной: отдельные национальные рынки начинают быстро выходить за свои границы и участвовать в общем мировом обмене.
</a:t>
            </a:r>
            <a:endParaRPr lang="en-US" sz="10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7008"/>
            <a:ext cx="4759500" cy="20647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формирования мирового хозяйства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 морских открытий и фабричной индустрии мир пришёл к глобальной цифровой экономике.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шло от региональных связей к мировой системе, где торговля, технологии и финансы действуют одновременно и взаимосвязано.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периодизация формирования мирового хозяйства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складывается мировое хозяйство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 ресурсов и специализации к глобальной взаимозависимости.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06233"/>
            <a:ext cx="521700" cy="46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Япония ориентируются на машиностроение, электронику и высокие технологии, потому что именно в этих сферах они накопили опыт, кадры и производственную культуру.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специализация
</a:t>
            </a:r>
            <a:endParaRPr lang="en-US" sz="1377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Персидского залива опираются на добычу нефти и газа. Экспорт сырья приносит им значительные доходы и определяет место в мировой экономике.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экспорт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стала заметным центром информационных услуг, программирования и аутсорсинга, показывая, что специализация возможна не только в промышленности, но и в сфере знаний.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услуг
</a:t>
            </a:r>
            <a:endParaRPr lang="en-US" sz="1377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активно экспортирует сельскохозяйственную продукцию и продовольствие. Это пример того, как природные условия и масштабы территории формируют выгодную международную специализацию.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ориентация
</a:t>
            </a:r>
            <a:endParaRPr lang="en-US" sz="13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экспорта товаров и услуг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мировой торговле особенно важны не только сами товары, но и перевозки, финансы, страхование и цифровые сервисы, которые обеспечивают их движение.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промышленной продукции подтверждает ведущую роль индустрии, а заметная доля услуг показывает рост сервисной и технологической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структуры мировой торговли товарами и услугами по данным WTO и UNCTAD, последние доступные годы
</a:t>
            </a:r>
            <a:endParaRPr lang="en-US" sz="152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система и неравномерное развитие стран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колоний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становились поставщиками сырья, продовольствия и дешёвой рабочей силы, а также рынком сбыта для готовых товаров. Такая схема подчиняла их интересы потребностям метрополий и сдерживала собственное промышленное развитие.
</a:t>
            </a:r>
            <a:endParaRPr lang="en-US" sz="1419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Выгоды метрополий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контролировали торговые пути, финансы и промышленное производство, концентрируя прибыль в своих центрах. Это усиливало их технологическое преимущество и позволяло накапливать капитал быстрее, чем зависимые территории.
</a:t>
            </a:r>
            <a:endParaRPr lang="en-US" sz="1401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периферия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система закрепила разделение мира на экономически сильный Центр и зависимую Периферию. Разрыв проявился в уровне доходов, доступе к образованию, инфраструктуре и возможностях модернизации хозяйства.
</a:t>
            </a:r>
            <a:endParaRPr lang="en-US" sz="155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колониализма заметны и сегодня: во многих странах сохраняется сырьевая специализация, узкая структура экспорта и зависимость от внешних рынков. Это делает развитие менее устойчивым и более уязвимым к мировым колебаниям.
</a:t>
            </a:r>
            <a:endParaRPr lang="en-US" sz="14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 как основа мирового хозяйства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расстояний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Пароходы и железные дороги впервые сделали массовую перевозку товаров быстрее и дешевле. Благодаря этим видам транспорта рынки, прежде разделённые океанами и континентами, начали теснее связываться между собой.
</a:t>
            </a:r>
            <a:endParaRPr lang="en-US" sz="1566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 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и Панамский каналы сократили морские маршруты и сделали мировой обмен удобнее. Для торговли это означало меньшие издержки, более короткие сроки доставки и рост значения крупных портов.
</a:t>
            </a:r>
            <a:endParaRPr lang="en-US" sz="1756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Контейнерная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1950-х годов контейнеризация стандартизировала перевозки и упростила перегрузку между морем, железной дорогой и автотранспортом. Это снизило потери, ускорило логистику и позволило компаниям строить сложные цепочки поставок.
</a:t>
            </a:r>
            <a:endParaRPr lang="en-US" sz="154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координация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Авиация, интернет и современные коммуникации дали возможность управлять производством на расстоянии. Предприятия стали размещать отдельные этапы в разных странах, быстро обмениваться данными и координировать поставки в реальном времени.
</a:t>
            </a:r>
            <a:endParaRPr lang="en-US" sz="14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иностранных инвестиций в мировой экономике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инвестиции отражают не только движение капитала, но и перенос производственных технологий, управленческих практик и рабочих мест между странами. Их динамика тесно связана с мировыми циклами.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перед кризисом и спад в 2020 году показывают чувствительность инвестиций к потрясениям; восстановление в 2023 году остаётся неполным и неравномерным.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UNCTAD World Investment Report; ориентировочные значения по периодам: 1980-е, 2007, 2020, 2023.
</a:t>
            </a:r>
            <a:endParaRPr lang="en-US" sz="13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центры мирового хозяйства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экономических центров показывает, что мировое хозяйство опирается на несколько взаимодополняющих полюсов с разной специализацией и влиянием.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центр не охватывает все функции одновременно; устойчивость системы обеспечивается распределением ролей между несколькими крупными экономиками.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мировой экономики и международной специализации стран.
</a:t>
            </a:r>
            <a:endParaRPr lang="en-US" sz="13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и глобальные цепочки стоимости
</a:t>
            </a:r>
            <a:endParaRPr lang="en-US" sz="280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площадок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размещают производство там, где сочетаются низкие издержки, сырьё, инфраструктура и благоприятные условия для бизнеса. Это позволяет им уменьшать расходы и быстрее выходить на новые рынки.
</a:t>
            </a:r>
            <a:endParaRPr lang="en-US" sz="1447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стадий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товар может проектироваться в одной стране, изготавливаться по частям в нескольких регионах, собираться в другом месте и продаваться по всему миру. Так формируется международное разделение не только труда, но и функций.
</a:t>
            </a:r>
            <a:endParaRPr lang="en-US" sz="1429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цепочка
</a:t>
            </a:r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 стоимости объединяют поставщиков, логистику, производство и сбыт в единую систему. Сбой на одном участке сразу отражается на других звеньях, поэтому устойчивость цепочек стала ключевым фактором конкурентоспособности.
</a:t>
            </a:r>
            <a:endParaRPr lang="en-US" sz="1412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и выгоды
</a:t>
            </a:r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стран участие в таких цепочках означает доступ к рынкам, технологиям и инвестициям, но одновременно усиливает зависимость от внешних решений. Особенно уязвимы государства, которые выполняют только низкодоходные операции.
</a:t>
            </a:r>
            <a:endParaRPr lang="en-US" sz="14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ресурсов к мировой интеграции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последовательные шаги включения страны в мировое хозяйство и рост её внешнеэкономических связей.
</a:t>
            </a:r>
            <a:endParaRPr lang="en-US" sz="14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Глобализация: рост связей и общих рисков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сокращает время перемещения товаров, капитала, информации и людей. Для бизнеса это открывает новые рынки, а для потребителей — более широкий выбор и быстрый доступ к услугам.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финансовый кризис 2008 года показал, что проблемы на одном рынке могут распространиться по всей системе. Похожие механизмы проявились и во время пандемии 2020 года.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теснее связи между странами, тем сильнее эффект от решений партнёров. Изменения цен, санкции или перебои в поставках быстро отражаются на производстве, занятости и доходах в разных регионах.
</a:t>
            </a:r>
            <a:endParaRPr lang="en-US" sz="1781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регулирования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экономика требует международного сотрудничества, согласованных правил и мер по снижению рисков. Без этого выгоды интеграции могут сопровождаться нестабильностью и ростом неравенства.
</a:t>
            </a:r>
            <a:endParaRPr lang="en-US" sz="161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системе мирового хозяйства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участвует в мировом хозяйстве как крупный поставщик нефти, газа, металлов, зерна и удобрений. Эта структура экспорта делает внешнюю торговлю важным источником валютных поступлений и экономической устойчивости.
</a:t>
            </a:r>
            <a:endParaRPr lang="en-US" sz="1647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и модернизация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страна импортирует машины, электронику, оборудование и часть потребительских товаров. Такой обмен показывает, что отечественная экономика включена в международное разделение труда и зависит от технологических потоков.
</a:t>
            </a:r>
            <a:endParaRPr lang="en-US" sz="1496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России между Европой и Азией усиливает роль транспортных коридоров, трубопроводов и морских портов. Через них страна связывает внутренний рынок с внешними поставщиками и покупателями.
</a:t>
            </a:r>
            <a:endParaRPr lang="en-US" sz="17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проблемы мирового хозяйства
</a:t>
            </a:r>
            <a:endParaRPr lang="en-US" sz="278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одновременно расширяет возможности для стран и делает их более зависимыми от внешней конъюнктуры. Баланс выгод и рисков заметен в любой сфере 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связаны с эффективностью и доступом к ресурсам, а проблемы — с неравенством и уязвимостью. Следовательно, интеграция требует правил и координации.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 теме мирового хозяйства; качественная оценка факторов без привязки к единой статистической базе.
</a:t>
            </a:r>
            <a:endParaRPr lang="en-US" sz="13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9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хозяйство: единая система с общими последствиями
</a:t>
            </a:r>
            <a:pPr algn="l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мирового хозяйства превратило отдельные экономики в взаимосвязанную систему, где торговля, капитал, технологии и транспорт работают как единый механизм. Его развитие расширило возможности стран, но усилило взаимозависимость и общие риски.
</a:t>
            </a:r>
            <a:endParaRPr lang="en-US" sz="359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2026-06-03T00:01:09Z</dcterms:created>
  <dcterms:modified xsi:type="dcterms:W3CDTF">2026-06-03T00:01:09Z</dcterms:modified>
</cp:coreProperties>
</file>