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слова с противоположным значением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слова-противоположности в речи.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рядом с нами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мы слышим каждый день: в разговоре, в сказке, в загадке и даже в школьном задании. Они помогают быстро понять смысл слова, если рядом есть его противоположность.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антонимы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это слова одной части речи, которые называют один и тот же признак, действие или состояние, но с противоположным значением.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помогают точнее понимать речь: светлый — тёмный, быстро — медленно, говорить — молчать. Смысл у слов разный, а тема остаётся общей.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 каждого слова есть антоним. Пару можно подобрать только тогда, когда значения действительно противоположны, а не просто немного отличаются.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 ночи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улице светло, а вечером темнеет. День и ночь — знакомая пара противоположностей, которую дети замечают каждый день. По таким примерам легко увидеть, как меняется мир вокруг нас.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может быть тепло, а завтра — холодно. Солнце прячется за тенью, и настроение будто подсказывает новую пару слов. Такие наблюдения помогают запоминать антонимы без скучной зубрёжки.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одной куклы платье большое, у другой — маленькое. Один мячик высокий, другой низкий. В обычных играх дети легко находят противоположные признаки и сразу понимают смысл слов.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вокруг нас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антонимов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всегда выражают противоположность по смыслу: добрый — злой, вверх — вниз. Это главное, без него пара не получится.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должны относиться к одной части речи. Если одно слово обозначает признак, а другое — предмет, это уже не антонимы.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обычно связаны одной темой: цвет, движение, настроение, время или размер. Так их легче сравнивать и запоминать.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просто похожи по смыслу, не подходят. Например, большой — огромный, но это не противоположность, а близкие по значению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антоним к слову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подобрать точную противоположность без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825" y="1512375"/>
            <a:ext cx="198450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Антонимы-признаки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помогают сравнивать предметы по размеру и форме: высокий — низкий, узкий — широкий, длинный — короткий. В описаниях они делают картину точной и понятной.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Антонимы-признаки часто показывают цвет, освещённость или состояние: светлый — тёмный, тёплый — холодный, сухой — мокрый. Такие пары легко заметить в природе и дома.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антонимы-признаки встречаются очень часто. Ими удобно описывать дом, дерево, реку, игрушку или школьный портфель — коротко и без 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Антонимы-действия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тоже бывают антонимами. Они называют противоположные действия: идти — стоять, входить — выходить, поднимать — опускать. Сразу видно, кто что делает.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особенно удобны в рассказах о движении, играх и домашних делах. Ребёнок быстро понимает смысл, потому что действия как будто смотрят в разные стороны.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антонимы-действия помогают описывать уроки, перемены и поручения. С ними речь звучит точнее, а предложения получаются живыми и понятными.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существительные образуют антонимы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друг и враг помогают говорить об отношениях между людьми. Они показывают, кто поддерживает, а кто противостоит.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правда — ложь нужна, когда мы рассказываем о словах и поступках. Контраст здесь очень ясный, поэтому смысл сразу понятен.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начало — конец помогают говорить о событиях, рассказах и делах. Они часто встречаются в пословицах и коротких историях.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сказках и стихах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любят противоположности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антонимы делают героев и события более яркими. Добро и зло, свет и тьма, смелый и трусливый — такие пары сразу создают понятный контраст.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антонимы помогают 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противоположные слова звучат особенно выразительно. Они помогают увидеть разницу, запомнить образ и лучше почувствовать настроение текста. Читать становится интереснее — почти как разгадывать словесную загадку.
</a:t>
            </a:r>
            <a:endParaRPr lang="en-US" sz="10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проверить: антоним это или нет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сравниваем слова по смыслу, затем проверяем, относятся ли они к одной части речи и действительно ли выражают противоположность.
</a:t>
            </a:r>
            <a:endParaRPr lang="en-US" sz="9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пословицах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любят противопоставление: короткие пары слов сразу показывают разницу между явлениями, поступками или качествами и делают мысль особенно ясной и точной для детей.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контрасту пословица звучит выразительно и легко запоминается, а её главная мысль становится понятной даже без длинных объяснений и дополнительных примеров.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пословицах встречаются простые пары вроде старый — новый, много — мало, труд — лень, добро — зло; они помогают запомнить смысл с первого 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92783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антонимы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выбрать нужное слово и назвать признак, действие или состояние без лишних объяснений. Речь становится ясной, аккуратной и понятной слушателю.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понимать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встречаются противоположные слова, легче заметить сравнение и понять смысл целого предложения. Это особенно помогает при чтении сказок, рассказов и загадок.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антонимов удобно сравнивать размер, температуру, настроение, скорость и другие признаки. Так ребёнок быстрее видит различия между предметами и явлениями.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ответы выразительнее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устных ответах антонимы помогают говорить не только правильно, но и живо. Фразы становятся короче, точнее и интереснее для слушателей в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антонимов по темам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удобнее запоминать группами: так легче увидеть общую тему и сразу вспомнить противоположные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в учёбе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антонимы нужны, когда дети читают, пересказывают текст и составляют предложения: противоположные слова помогают точнее передать мысль и не перепутать смысл.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окружающем мире и в словарной работе антонимы помогают сравнивать времена года, погоду и животных, а также проверять, понимает ли ученик значение слова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подборе антонимов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выбирают не противоположное, а просто похожее по значению слово. Например, большой — огромный: это не антонимы, а близкие слова, почти соседи по смыслу.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помнить: антонимы называют именно противоположность. Если слово лишь немного отличается по оттенку, оно не подходит, даже если звучит очень убедительно.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подбирать слово другой части речи. К прилагательному нужно искать прилагательное, к глаголу — глагол, чтобы пара была одинаковой по форме.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себя в предложении: если слова действительно помогают показать противоположные признаки или действия, значит, пара найдена верно, и можно смело ставить плюс.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«Найди пару»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нужно быстро соединить слово с его противоположностью и проверить, совпадают ли они по смыслу и по части речи.
</a:t>
            </a:r>
            <a:endParaRPr lang="en-US" sz="10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речи ребёнка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говорить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антонимами ребёнок быстрее подбирает нужное слово и ясно объясняет, что именно он хочет сказать. Речь звучит понятнее и увереннее, без длинных лишних фраз.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в описаниях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Парами антонимов легко описывать комнату, игрушку, погоду или настроение: тихо — громко, чисто — грязно, далеко — близко. Сразу видно разницу, и слушать интереснее.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 ответах 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 кратко и точно, антонимы выручают его в устной речи. Они делают ответ чётким и помогают не терять главную мысль.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рассказ живее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историях и пересказах антонимы добавляют контраст и выразительность. С ними текст становится ярче, а слушатели быстрее представляют ситуацию.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пары, которые стоит запомнить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самые частые пары: день — ночь и свет — тьма. Они часто встречаются в сказках, загадках и обычных разговорах.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9222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повторяй пары добра и зла, а также вверх — вниз. Такие слова помогают сразу увидеть противоположные значения.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915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выучи большой — маленький и горячий — холодный. Эти антонимы часто нужны при описании предметов и явлений.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961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закрепи быстро — медленно и рано — поздно. Чем чаще встречаются слова в речи, тем легче их вспомнить без подсказки.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делают речь яркой и точной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сравнивать, уточнять смысл и делать речь живой. Если помнить простое правило: противоположный смысл, одна тема и одна часть речи, нужную пару найти совсем несложно.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2026-05-21T20:21:55Z</dcterms:created>
  <dcterms:modified xsi:type="dcterms:W3CDTF">2026-05-21T20:21:55Z</dcterms:modified>
</cp:coreProperties>
</file>