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 — основа нашей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точно выражать мысли, вопросы и чувства.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раздел «Предложение» в 7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мы учимся отличать предложение от слова и словосочетания, находить главные члены, определять цель высказывания и интонацию, а также понимать строение русского предложения в синтаксисе.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завершённую мысль: сообщает о предмете, явлении, действии или состоянии и позволяет понять, что именно хочет сказать говорящий.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в предложении связаны между собой по смыслу и грамматически, поэтому они образуют единое высказывание, а не просто набор отдельных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предложение произносится с определённой интонацией: спокойной, вопросительной, побудительной или эмоционально усиленной, в зависимости от цели высказывания.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предложение начинается с заглавной буквы и обязательно заканчивается одним из знаков конца: точкой, вопросительным или восклицательным знаком.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предложение помогает строить ответы, диалоги, письменные работы и небольшие тексты, потому что только оно передаёт полное сообщение.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словосочетание,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языковые единицы и увидим, чем предложение отличается от остальных.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предложение является самостоятельным сообщением; слово и словосочетание подготавливают его, но не заменяют.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понять смысл предложения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как именно произносится предложение и с какой целью: сообщить, спросить, попросить или выразить сильное чувство.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повествовательном предложении голос обычно спокойно понижается к концу. Такая интонация помогает воспринимать высказывание как сообщение о факте или событии.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вопросительном предложении интонация чаще повышается, а в восклицательном звучит сильнее и выразительнее, поэтому одинаковые слова могут передавать разные смыслы.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 — разные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Ты пришёл. Ты пришёл? Ты пришёл! Слова одинаковы, но интонация и знак в конце меняют смысл и настроение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смыслу, интонации, грамматической основе и оформлению на письме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выражает главное содержание предложения. Именно она показывает, о ком или о чём говорится и что сообщается об этом.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двусоставном предложении основу составляют подлежащее и сказуемое. Они работают вместе и образуют смысловой центр высказывания.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подлежащего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речи: того, о ком говорится в предложении. Оно отвечает на вопросы кто? что? и помогает определить тему высказывания.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 или каков он. Благодаря сказуемому становится понятно действие, состояние или признак, связанный с подлежащим.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предложения: подлежащее и сказуемое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главные члены предложения по вопросам, роли и типичным формам выражения.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образуют смысловой каркас предложения; без них невозможно точно определить основную мысль.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встречаются повествовательные предложения: они удобны для объяснения правил, описания явлений и передачи содержания.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преобладают, потому что учебный текст прежде всего сообщает информацию, а не задаёт вопросы или побуждает к действию.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презентации по теме «Предложение»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Повествовательные, вопросительные, побудительные предложения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Повествовательные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сообщают о событии, факте или признаке. Они помогают передавать информацию спокойно и понятно, а в конце обычно ставится точка.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нужны, чтобы получить ответ. В них часто встречаются слова кто, что, где, когда, почему, как, а в конце ставится вопросительный 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Побудительные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выражают просьбу, совет, призыв, запрет или приказ. С помощью таких предложений мы побуждаем другого человека к действию или осторожности.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Знаки и 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предложения связан со своей речевой задачей и особым знаком конца. Поэтому важно сначала понять цель высказывания, а затем выбрать нужное оформление.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интонации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меняет звучание, если изменить силу голоса и знак в конце. Это помогает точнее передать настроение говорящего.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 препинания вместе показывают, спокойно ли сообщается мысль или передаётся сильное чувство.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«Предложение»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распространённые предложения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лишь из подлежащего и сказуемого либо одного главного члена. Оно передаёт основную мысль кратко, без дополнительных уточнений и подробностей.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включает второстепенные члены: они добавляют сведения о действии, предмете или признаке. Благодаря им высказывание становится точнее, полнее и выразительнее.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«Звонит звонок» и «На уроке звонит громкий звонок». Второй вариант сразу рисует более ясную картину и помогает лучше представить ситуацию.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члены поясняют грамматическую основу и делают мысль конкретнее.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Дополнение, определение и обстоятельство отвечают за точность и полноту высказывания: каждый член добавляет свой тип информации.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заметны односоставные предложения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надпись на табличке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двери висит записка: «Не входить». В ней всего один главный смысл — запрет, и именно поэтому она читается быстро и сразу. Такие предложения удобны там, где важно мгновенно передать указание или предупреждение.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за окном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окном темнеет, потом медленно светлеет. Короткие предложения передают смену состояния природы без лишних слов. Они звучат живо и точно, поэтому часто встречаются в описаниях, где нужно показать движение, тишину или настроение.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Домой? — Уже поздно. — Конечно. В диалоге односоставные предложения звучат естественно и помогают говорить быстро, без длинных объяснений. Они делают речь энергичной и похожей на живой разговор между людьми.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грамматической основы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главные члены и не спутать их со второстепенными словами.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текст может звучать по-разному, если изменить последний знак. При чтении он подсказывает нужную интонацию и паузу.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конце помогает точно понять цель высказывания и правильно прочитать предложение.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пунктуации; учебная схема по теме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порядок слов влияет на смысл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предложении слова можно переставлять без потери смысла, если грамматическая связь остаётся ясной. Такая гибкость помогает подбирать удобный и выразительный вариант фразы.
</a:t>
            </a:r>
            <a:endParaRPr lang="en-US" sz="1493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стоящее ближе к концу, часто звучит особенно важно. Поэтому перестановка меняет не только ритм, но и то, что говорящий хочет выделить.
</a:t>
            </a:r>
            <a:endParaRPr lang="en-US" sz="1542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и новое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 обычно ставят уже знакомую информацию, а в конце — новую и главную. Так слушателю легче понять мысль и следить за ходом сообщения.
</a:t>
            </a:r>
            <a:endParaRPr lang="en-US" sz="15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предложения работают в тексте и диалоге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нескольких абзацах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вышел во двор. Потом он увидел следы на снегу и остановился. Предложения связаны между собой, поэтому текст читается как единая история и постепенно раскрывает событие.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двух собеседников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Ты готов? — Почти. — Тогда идём. В диалоге каждое высказывание оформляется отдельно, потому что важно показать смену реплик и ответ собеседника. Так речь становится живой и понятной.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ученики чаще всего ошибаются и как это исправить.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защита от ошибок — последовательная проверка смысла, интонации и грамматической основы.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«Предложение»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 — ключ к точной речи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выражать мысли ясно и законченно. Если уметь находить его основу, определять вид и знак конца, читать и писать становится намного легче и точнее.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2026-05-28T18:37:22Z</dcterms:created>
  <dcterms:modified xsi:type="dcterms:W3CDTF">2026-05-28T18:37:22Z</dcterms:modified>
</cp:coreProperties>
</file>