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Ян. «Школьный козёл»: смешной эпизод о старой школе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эпизод о школе прошлого и необычном «козле».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Ян и исторический рассказ для детей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Г. Ян умел рассказывать о прошлом так, чтобы старинные вещи, правила и речь героев были понятны детям. В «Никите и Микитке» история школы соединяется с детскими переживаниями и помогает сравнить прошлое с настоящим.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глава «Школьный козёл»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показывает школьную жизнь через короткий, но очень выразительный эпизод. В нём важны не только события, но и настроение старой школы.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видят необычный предмет, волнуются и присматриваются к нему. Из-за этого обстановка кажется одновременно смешной, строгой и немного тревожной.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эпизод помогает понять, как учились раньше, почему школьный порядок был другим и чем старинная школа отличалась от современной.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школа в деталях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 обстановка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тесно, мебель простая, а вокруг много строгого порядка. Ученики сидят не так удобно, как сегодня, и сразу чувствуют, что школа здесь совсем другая.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создают образ далёкого времени. Читатель легко замечает разницу между старой школой и современной и лучше представляет себе прошлую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и Микитка как герои детского мира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и Микитка ведут себя как обычные дети: им любопытно, но они осторожны. Их реакции понятны каждому школьнику.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не похожи на серьёзных взрослых и поэтому кажутся живыми. Через их взгляды событие становится ближе и интереснее.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героям исторический рассказ легко читать младшим ученикам. В нём узнаются привычные детские чувства: интерес, сомнение и желание всё понять.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«козёл» в главе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главе слово «козёл» связано не с животным, а со старинным школьным предметом. Поэтому оно звучит необычно и сразу запоминается.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прошлого такие слова были привычными, а современному читателю они нуждаются в пояснении. Это создаёт ощущение настоящей старины.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слово делает эпизод загадочным и живым. Именно оно помогает почувствовать, что действие происходит в другой эпохе.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эпизод в главе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школьный эпизод постепенно становится смешным и запоминающимся.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школе очень ценились тишина и послушание. Ученики должны были вести себя строго и не отвлекаться ни на что лишнее.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шалость или ошибку наказание могло быть суровым. Поэтому дети старались быть осторожными и лишний раз не привлекать к себе внимания.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приходилось в не самых удобных условиях. Это требовало терпения, собранности и смелости даже от самых маленьких учеников.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школьная жизнь стала мягче и удобнее. Сравнение помогает увидеть, как сильно изменились правила, условия и само детство.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школьные правила раньше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шалость и страх наказания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эпизоде рядом стоят улыбка и тревога. Ребята переглядываются, волнуются и одновременно смеются, а читатель хорошо понимает их осторожность.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главе любопытны и не могут пройти мимо необычной вещи. Им хочется рассмотреть всё поближе, но они сразу помнят о строгих правилах и возможном наказании.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эпизод кажется смешным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из самой школьной обстановки. Старые порядки и необычный предмет уже сами по себе вызывают интерес и улыбку.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«козёл» звучит неожиданно и чуть забавно. Оно сразу цепляет внимание и делает эпизод особенно запоминающимся.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здесь добрый. Автор не высмеивает героев, а показывает их живую реакцию на непривычную школьную жизнь прошлого.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чтение главы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хочется быстрее понять, что такое школьный «козёл» и почему вокруг него столько внимания. Необычная деталь сразу будит интерес к старой школе и её порядкам.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слово и детские реакции вызывают добрую улыбку. Юмор здесь тихий и тёплый: он помогает представить ребят живыми, растерянными и очень похожими на современных школьников.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волнение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любопытством появляется тревога: в старой школе всё строго, и любое неверное движение может обернуться неприятностью. Это делает эпизод напряжённым, но не тяжёлым.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сочувствует детям, которым приходится учиться в суровых условиях. Их страх, осторожность и удивление понятны, поэтому исторический эпизод воспринимается очень близко и по-человечески.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подробности в рассказе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и непривычные названия предметов помогают увидеть, как иначе звучала речь в прошлом. Через них читатель сразу чувствует далёкую эпоху и её особый школьный мир.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класса, мебели и учебных принадлежностей делает сцену наглядной. Простые вещи показывают, что школа была скромной, тесной и совсем не похожей на современный светлый кабинет.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в главе подчёркивают строгий порядок. Ученикам приходилось быть очень внимательными, слушаться без споров и привыкать к дисциплине, которая казалась почти взрослой обязанностью.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подробности работают как маленькие исторические подсказки. Они не только создают атмосферу прошлого, но и помогают понять, как сильно изменилась жизнь детей и само обучение.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закона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слово учителя имело особую силу: спорить было нельзя, а выполнять просьбы нужно было сразу. Он словно задавал правила всей школьной жизни. В иллюстрации это можно передать через старую классную комнату, книгу на столе и сосредоточенные лица учеников.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порядка 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здесь — не просто взрослый человек у доски, а хранитель школьного порядка. Его образ подчёркивает, что учёба в прошлом строилась на послушании и дисциплине. Подойдут детали старой мебели, тёмной доски и серьёзной позы, создающей ощущение строгости.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Строгость, которую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старой школе не кажется мягким или разговорчивым. Его образ связан с порядком, серьёзностью и требовательностью, поэтому ученики относятся к нему с осторожностью и вниманием. Для рисунка хорошо подойдут прямая осанка, строгий взгляд и указка в руке.
</a:t>
            </a:r>
            <a:endParaRPr lang="en-US" sz="813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учителя в старой 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помогают понять школьные события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один короткий эпизод раскрывает историю школы, характеры детей и настроение старинного урока.
</a:t>
            </a:r>
            <a:endParaRPr lang="en-US" sz="1127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главы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школа была строгой, но в ней жили обычные дети со своими страхами, смехом и любопытством. Именно это делает исторический рассказ понятным и близким младшему читателю.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эпизод показывает, что даже серьёзные правила не отменяют детского характера. Ребята остаются живыми, подвижными и смешными, а их переживания легко узнать и сегодня.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напоминает: прошлое отличается от настоящего, но чувства детей почти не меняются. Поэтому история о школьном «козле» одновременно учит, удивляет и запоминается надолго.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школе детям обычно учиться удобнее: классы светлее, мебель комфортнее, а правила безопасности помогают чувствовать себя спокойнее. В старой школе условия были гораздо суровее.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главе заметны жёсткая дисциплина и страх наказания. Ошибка или шалость воспринимались серьёзно, поэтому ученикам приходилось быть особенно осторожными и постоянно следить за собой.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учитель чаще помогает, объясняет и поддерживает. В старой школе его слово звучало намного властнее, а послушание считалось главным качеством хорошего ученика.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сильно изменилась школьная жизнь за много лет. Но одно осталось прежним: детям по-прежнему интересно узнавать новое и открывать мир.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старая школа отличается от современной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В. Г. Яна в этой главе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слова и точные детали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просто и выразительно. Старинные слова, бытовые подробности и разговорные оттенки речи сразу переносят читателя в прошлое и помогают увидеть школу той эпохи.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яркое впечатление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делают эпизод подвижным и понятным. Читатель легко представляет сцену, а необычное слово и предмет надолго остаются в памяти, словно маленькая загадка.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глава легко запоминается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короткий, поэтому его легко удержать в памяти. В нём нет лишних подробностей, а главное событие сразу привлекает внимание и быстро разворачивается перед читателем.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деталь делает сцену необычной. Одно забавное слово и реакция детей создают улыбку, поэтому эпизод хочется пересказать друзьям или обсудить на уроке.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школьная обстановка помогает представить прошлое как живую картинку. Читатель словно видит класс, ребят и строгий порядок, а значит, лучше понимает содержание главы.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чувства — страх, интерес, удивление — знакомы каждому. Именно поэтому история не кажется далёкой: она легко откликается в опыте младшего школьника.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главы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важные смыслы раскрывает короткий школьный эпизод в историческом рассказе.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школа, которую легко представить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«Школьный козёл» оставляет яркий образ прошлого: строгая школа, смешной эпизод и живые детские чувства. Она помогает увидеть историю глазами ребёнка и почувствовать, как менялась учёба со временем.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2026-05-20T08:45:16Z</dcterms:created>
  <dcterms:modified xsi:type="dcterms:W3CDTF">2026-05-20T08:45:16Z</dcterms:modified>
</cp:coreProperties>
</file>