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 независимость и образование США
</a:t>
            </a:r>
            <a:pPr algn="l" indent="0" marL="0">
              <a:lnSpc>
                <a:spcPct val="100000"/>
              </a:lnSpc>
              <a:buNone/>
            </a:pPr>
            <a:r>
              <a:rPr lang="en-US" sz="3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революция 1765–1783 годов завершилась независимостью и рождением новой конституционной традиции.
</a:t>
            </a:r>
            <a:endParaRPr lang="en-US" sz="319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Тринадцать колоний и предпосылки кризиса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XVIII века в Тринадцати британских колониях проживало более 2,5 млн человек. Экономика держалась на земледелии, торговле, ремёслах и мореплавании, а после Семилетней войны Лондон усилил контроль, стремясь ограничить самоуправление.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конфликта: налоги и ограничение прав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 гербовом сборе 1765 года и последующие меры — Тауншендзские пошлины 1767 года — усилили финансовое давление на колонии, вызвав массовое недовольство и сопротивление.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1773 году Чайный закон снова ударил по привычной торговле, сделав позицию колонистов особенно непримиримой. Протест стал не только экономическим, но и политическим.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лозунг звучал как «нет налогам без представительства»: в британском парламенте у колоний не было депутатов, поэтому право платить воспринималось как узаконенное лишение голоса.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Бостонское чаепитие в декабре 1773 года стало символом перехода от митингов к прямому сопротивлению. Оно показало, что спор переходит в открытую конфронтацию.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протестов к вооружённой войне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 укрепление позиций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Континентальный конгресс создал Континентальную армию и назначил Джорджа Вашингтона главнокомандующим. В 1776 году успешная осада Бостона укрепила сторонников разрыва с Британской империей.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выстрелы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 апреля 1775 года столкновения при Лексингтоне и Конкорде считаются началом войны за независимость. С этого момента политические требования стали доказываться силой, а не петициями.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кризис превратился в революцию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событий от налоговых мер до международного признания независимости.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независимости как политический документ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июля 1776 года Второй Континентальный конгресс принял Декларацию независимости, главным автором которой был Томас Джефферсон. Документ закреплял идею естественных прав человека: жизни, свободы и стремления к счастью.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также утверждалось, что народ вправе изменять или упразднять правительство, если оно нарушает эти права. Это превращало спор с властью в вопрос принципов, а не только интересов.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перечисляла обвинения в адрес короля Георга III и юридически обосновывала разрыв с Великобританией. Тем самым она переводила революцию из стадии конфликта в стадию государственно-политического выбора.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динамики стала особенно заметной после 1777 года: успех при Саратоге убедил Францию поддержать США открыто, изменив международный расклад.
</a:t>
            </a:r>
            <a:endParaRPr lang="en-US" sz="1068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событий, 1775–1781 годы.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победы и переломные моменты войны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переломы связаны не только с боевыми успехами, но и с решениями внешних игроков. Последняя стадия завершилась капитуляцией при Йорктауне в 1781 году.
</a:t>
            </a:r>
            <a:endParaRPr lang="en-US" sz="9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боевых действий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Англия: война на «северных» направлениях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Отряды и гарнизоны действовали в Новой Англии, где особенно важными становились контроль над коммуникациями и быстрые переброски. Для обеих сторон значили порты и маршруты снабжения, связывавшие города и военные склады.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Атлантик: ставки на торговые связи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Среднем Атлантическом побережье бой шёл не только за земли, но и за возможности торговли и снабжения. Решающими оказывались реки, дороги и городские центры, через которые проходили товары и люди.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и западная граница: борьба за стратегические центры
</a:t>
            </a:r>
            <a:endParaRPr lang="en-US" sz="1243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и в районе западной границы колоний особенно чувствовалась «широкая карта» войны. Порты, транспортные коридоры и крупные населённые пункты становились ключевыми точками давления и контроля.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колониях шла борьба между патриотами, поддерживавшими независимость, и лоялистами, оставшимися верными британской короне. Разные взгляды делили общества не только политически, но и семейно.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стороне США постепенно выступили Франция и Испания, а Нидерланды создавали финансовое и торговое давление на Британию. Так локальный конфликт всё больше становился международным.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войны и их интересы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нюанс: коренные народы Северной Америки не составляли единого лагеря. Разные группы выбирали сторону, стремясь защитить собственные земли и политические интересы.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война выглядела как столкновение идеалов и расчётов. Она затрагивала не только судьбу колоний, но и порядок жизни в регионе для многих сообществ.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1272" y="1584025"/>
            <a:ext cx="3692057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сил в войне за независимость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ресурсов, преимуществ и слабых сторон трёх основных участников помогает понять, почему военное превосходство Британии не гарантировало победу.
</a:t>
            </a:r>
            <a:pPr algn="l" indent="0" marL="0">
              <a:lnSpc>
                <a:spcPct val="150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показывает: преимущество Британии в организации и флоте не компенсировало издержки долгой войны на далёкой территории. В итоге решающими стали устойчивость повстанцев и международная поддержка.
</a:t>
            </a:r>
            <a:pPr algn="l" indent="0" marL="0">
              <a:lnSpc>
                <a:spcPct val="150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характеристики из исторического обзора событий 1775–1783 годов.
</a:t>
            </a:r>
            <a:endParaRPr lang="en-US" sz="1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1777 — победа при Саратоге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Саратога стала переломом: американские силы сумели доказать, что способны долго сопротивляться. Это повысило доверие Франции к перспективе США как самостоятельного партнёра.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1778 — признание США Францией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сторона признала Соединённые Штаты и официально вышла на дипломатический уровень с ними. Конфликт перестал быть только локальным противостоянием колоний и метрополии.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1778 — союзный договор и усиление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Союзный договор дал США доступ к французским кредитам, флоту и военным специалистам. Это поддержало повстанцев и сделало войну частью европейского соперничества с Великобританией.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1770-х — давление Испании и Нидерландов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и Нидерланды действовали против Лондона, увеличивая нагрузку на британскую экономику и армию. Ресурсы приходилось распределять сразу по нескольким направлениям.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союз и интернационализация войны
</a:t>
            </a:r>
            <a:endParaRPr lang="en-US" sz="3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преимущества в начале войны не превращались в быстрый результат: противник умел уходить от решающих столкновений и затягивать кампании.
</a:t>
            </a:r>
            <a:endParaRPr lang="en-US" sz="978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обзор причин по историческим исследованиям; значения — условная сравнительная шкала (без претензии на точную статистику).
</a:t>
            </a:r>
            <a:endParaRPr lang="en-US" sz="878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Британия проигрывала войну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инфраструктурных и политических издержек Британии пересилила её военное превосходство, тогда как повстанцы компенсировали слабость регулярных сил тактикой и поддержкой.
</a:t>
            </a:r>
            <a:endParaRPr lang="en-US" sz="96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Йорктаун и завершение военной кампании
</a:t>
            </a:r>
            <a:endParaRPr lang="en-US" sz="3148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октябре 1781 года армия лорда Корнуоллиса капитулировала при Йорктауне после осады. Сухопутные силы Вашингтона действовали вместе с французским флотом адмирала де Грасса.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 стала фактическим концом крупных боевых действий: Британия потеряла шанс добиться военной победы. Это подорвало способность продолжать войну без политической катастрофы.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Йорктауна переговоры о мире стали неизбежными. Смена фокуса от боёв к дипломатии закрепила итог кампании и вывела конфликт из стадии решающих сражений.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30454" y="1648750"/>
            <a:ext cx="2315292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зафиксировал условия прекращения войны и международное оформление нового государства — США.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не только прекратил боевые действия, но и закрепил признание независимости, территориальные ориентиры и права, которые влияли на последующее развитие США.
</a:t>
            </a:r>
            <a:endParaRPr lang="en-US" sz="1002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обзоры условий Парижского мира 1783 года в исторических справочниках и публикациях документов.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Парижский мир 1783 года
</a:t>
            </a:r>
            <a:endParaRPr lang="en-US" sz="3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молодой республики после победы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США столкнулись с тяжёлым долговым бременем и разногласиями между штатами. Победа усилила надежды, но обнажила слабость управления и нехватку финансовых рычагов.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Конфедерации вступили в силу в 1781 году, создав рыхлый союз. Конгресс не мог эффективно собирать налоги и регулировать торговлю между штатами, что тормозило восстановление экономики.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быстро переросли в политическую нестабильность. Опыт войны показал: борьба за независимость — лишь этап, а государственное строительство требует новых механизмов власти.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5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Статей Конфедерации к Конституции: путь к сильному федеральному устройству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реформ после войны за независимость (1781–1787) и мотивы усиления центра.
</a:t>
            </a:r>
            <a:endParaRPr lang="en-US" sz="3065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1787 года и новая модель государства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США закрепила разделение властей на законодательную, исполнительную и судебную ветви. Для баланса была предусмотрена система сдержек и противовесов, чтобы ни одна ветвь не доминировала.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построили как федерацию: полномочия распределялись между федеральным уровнем и штатами. Это позволяло сочетать общие правила и местную самостоятельность, важную для разнородных регионов.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1791 году Билль о правах дополнил Конституцию гарантиями для граждан: свобода слова, вероисповедания и собраний, суд присяжных и защита от произвольных действий власти.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идеи превратились не только в лозунги, но и в практику: они повлияли на последующие реформы и на формирование правовой культуры США.
</a:t>
            </a:r>
            <a:endParaRPr lang="en-US" sz="1146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Семантическая группировка по ключевым принципам, отражённым в материалах американской революционной эпохи; доли — условные (для наглядности).
</a:t>
            </a:r>
            <a:endParaRPr lang="en-US" sz="757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5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идеи американской революции
</a:t>
            </a:r>
            <a:endParaRPr lang="en-US" sz="2925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тем о правах и контроле власти отражает главный сдвиг революции: государство должно получать полномочия и быть подотчётным обществу.
</a:t>
            </a:r>
            <a:endParaRPr lang="en-US" sz="10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войны за независимость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 независимость стала рождением первого крупного современного государства, опиравшегося на идеи представительства, прав и конституционного порядка. Это изменило разговор о власти в мире.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пример повлиял на Французскую революцию и на политические концепции Европы и Латинской Америки. Он подкрепил веру в возможность изменить государство через институты и закон.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новые США не устранили проблему рабства и не обеспечили равные права всем группам населения. Противоречие между декларациями и реальностью сохранялось как вызов будущему.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оставались острыми ограничения для женщин, коренных народов и порабощённых афроамериканцев. Революция дала модель, но не решила все вопросы справедливости сразу.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итог: независимость и незавершённые противоречия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объединила антиколониальный протест, военную борьбу и рождение новых институтов управления. США стали независимой республикой на основе прав, представительства и конституционного порядка, но наследие осталось двойственным.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2026-05-12T22:11:23Z</dcterms:created>
  <dcterms:modified xsi:type="dcterms:W3CDTF">2026-05-12T22:11:23Z</dcterms:modified>
</cp:coreProperties>
</file>