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ради информации: англоязычный мир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по-английски, чтобы быстро находить нужные факты.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Информационный текст помогает не переводить всё подряд, а сразу находить ответ в фактах, датах и примерах.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читать, чтобы найти ответ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и что искать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цель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ясно сформулируй, что именно нужно узнать: имя, место, дату, причину или сравнение. Без цели легко читать слишком долго и пропустить нужный факт.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подумай, в какой части текста может быть ответ: в заголовке, абзаце с фактами, списке или таблице. Это экономит время и внимание.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не все слова подряд, а только слова, которые помогут распознать ответ. Часто достаточно нескольких ключевых слов из вопроса и 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помогает решать текст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отвечает на вопрос, кто участвует в событии или о ком идёт речь. Это могут быть люди, школьники, жители города или путешественники.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помогает понять, что именно происходит: праздник, экскурсия, урок, соревнование или природное явление. Так легче связать детали в единый смысл.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когда?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текста можно узнать, где это происходит и когда это случилось. Для таких ответов особенно важны названия мест, даты и время.
</a:t>
            </a:r>
            <a:endParaRPr lang="en-US" sz="1089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 как?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текст объясняет, почему что-то произошло и как это произошло. Тогда нужно искать причину, последовательность действий и сравнение фактов.
</a:t>
            </a:r>
            <a:endParaRPr lang="en-US" sz="10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ради информации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последовательных действий для поиска ответа в тексте.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9631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Skimming: быстрое понимание темы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заголовок и сразу попробуй понять тему текста. Это даёт первое впечатление ещё до чтения предложений и помогает решить, нужен ли текст дальше.
</a:t>
            </a:r>
            <a:endParaRPr lang="en-US" sz="1081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первый и последний абзац, чтобы увидеть тему и итог. В информационных текстах именно они часто подсказывают главную мысль и общий смысл.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части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выделенные слова, списки и подзаголовки. Они быстро показывают, какие части текста важны и где искать подробности.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к фото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подписи к фотографиям: они часто содержат короткие факты, имена или места. Это помогает понять содержание без полного чтения.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быстрого просмотра текст кажется подходящим, можно читать дальше. Если тема не совпадает, лучше сразу выбрать другой материал.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Scanning: поиск точного факта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факт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реши, что именно нужно найти: дату, имя, цену, место или число. Когда цель ясна, внимание не распыляется на лишние предложения.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93813" y="1165888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удобный формат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текст состоит из таблицы, расписания или короткой справки, scanning работает особенно хорошо. В таких форматах факт обычно виден сразу.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096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пробегай текст глазами по словам-подсказкам, а не читай всё подряд. Так ответ находится быстрее, особенно в длинных абзацах.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93813" y="2631513"/>
            <a:ext cx="37032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находки обязательно проверь, что это именно тот факт, который подходит к вопросу. Иногда похожие данные вводят в заблуждение.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слова-подсказки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запоминать группы близких слов по теме: holiday, celebrate, parade, family, festival. Тогда поиск ответа становится быстрее и точнее.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совпадения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точного совпадения нет, и это нормально. Важно понять общий смысл, а не ловить только одинаковые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 тексте могут быть другими, но близкими по смыслу. Например, вместо exact match встречаются capital, map, country или population.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 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слова показывают, о чём спрашивают. Если вопрос про capital city, ищи слова, связанные с городом, страной и населением.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празднике требует искать только слова по теме празднования, а не весь текст целиком.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слов-подсказок достаточно, чтобы быстро сузить поиск ответа.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«What is the main holiday in Canada?»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хорошем абзаце обычно заметна одна основная мысль, вокруг которой собираются детали и примеры.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мысль объединяет все детали абзаца.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абзаца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Мини-тексты о Великобритании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кружке по истории Джейк записывает новые слова в тетрадь, но ищет не перевод, а дату экскурсии и имя гостя. Он быстро находит нужный абзац и отвечает точно. Такой способ чтения экономит время и помогает не теряться в деталях.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 школьного клуба
</a:t>
            </a:r>
            <a:endParaRPr lang="en-US" sz="152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Заметка о поездке по городу
</a:t>
            </a:r>
            <a:endParaRPr lang="en-US" sz="1519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заметке о лондонском транспорте сначала говорится о метро, затем о автобусах, а в конце — о том, как ученики добираются домой. Читатель отмечает только маршрут, время и название станции. Главная мысль становится ясной без построчного перевода.
</a:t>
            </a:r>
            <a:endParaRPr lang="en-US" sz="979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заняты подростки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о свободном времени рассказывает, как подростки в Великобритании играют в футбол, встречаются с друзьями и читают комиксы. Среди нескольких фактов важно найти один ответ: что они делают чаще всего. Для этого нужно отделить главную идею от примеров.
</a:t>
            </a:r>
            <a:endParaRPr lang="en-US" sz="9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857498"/>
            <a:ext cx="4365000" cy="14956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чтения ради информации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Таблицы и схемы помогают быстро сравнивать факты: достаточно посмотреть на строку, столбец и нужное значение.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сразу видны дата и связанный с ней пример, поэтому ответ можно найти без чтения всего текста.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важный факт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 сравнивайте строки и столбцы. Один факт может выглядеть знакомо, но правильный ответ появляется только после проверки всех вариантов.
</a:t>
            </a:r>
            <a:endParaRPr lang="en-US" sz="108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тренировки поиска фактов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школьная неделя — в Канаде. Больше национальных парков показано у Австралии, поэтому сравнение по разным столбцам дает полный ответ.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таблице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статьи о странах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статье о США можно узнать не только название столицы, но и то, чем известен город, как люди передвигаются и какие места чаще всего посещают туристы. Такие тексты тренируют поиск конкретных сведений.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в фактах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 деталях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о Великобритании часто соединяет историю и повседневную жизнь: старинные здания, школьную форму, транспорт и погоду. Читатель замечает, что один текст может дать сразу несколько разных ответов на вопросы.
</a:t>
            </a:r>
            <a:endParaRPr lang="en-US" sz="1093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 Австралия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о Канаде или Австралии нередко рассказывает о природе, расстояниях и климате. В ней легко встретить карты, подписи к фото и названия животных, которые помогают быстро понять содержание без сложного перевода.
</a:t>
            </a:r>
            <a:endParaRPr lang="en-US" sz="109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1721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58812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тексты часто рассказывают о крупных городах, музеях, школьном спорте и национальных парках. Вопросы обычно связаны с местами, событиями и тем, как живут подростки в разных штатах.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и 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привлекает темами традиций, королевской истории, транспорта и погоды. В таких текстах читатель ищет не только факты, но и слова, которые показывают связь между прошлым и настоящим.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часто появляется в текстах о природе, озёрах и холодном климате. Читателю важно заметить числа, названия мест и слова, связанные с расстоянием и путешествиями по большой стране.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нередко описывается через животных, климат и далёкие маршруты. Небольшие тексты помогают найти ответ на вопрос о среде обитания, погоде или пути между городами.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подходящие тексты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Новости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новости для детей помогают тренировать поиск одного факта: даты, имени или места события. Текст обычно небольшой, а рядом есть фотография, которая подсказывает тему.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Путеводители и музеи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Путеводители полезны тем, что в них легко найти цены, часы работы и названия достопримечательностей. Читатель быстро учится сравнивать варианты и находить нужный пункт в списке.
</a:t>
            </a:r>
            <a:endParaRPr lang="en-US" sz="1085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подростки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сайты и интервью с подростками показывают повседневную жизнь: уроки, кружки, поездки и хобби. Такие материалы помогают понимать речь о реальных ситуациях, а не только учебные примеры.
</a:t>
            </a:r>
            <a:endParaRPr lang="en-US" sz="1018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3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о животных дают много удобных подсказок: подписи к фото, названия видов и короткие факты. Это хороший способ потренировать scanning и не отвлекаться на лишние слова.
</a:t>
            </a:r>
            <a:endParaRPr lang="en-US" sz="10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мысль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ищем 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прочитай вопрос и отметь слова, которые подсказывают тему. Затем найди в тексте три детали, которые подтверждают именно погоду, транспорт или праздник.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проверяем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выбирай вариант только потому, что он кажется знакомым. Если в тексте есть три точные детали, они важнее одного привычного слова, которое может отвлечь от смысла.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делаем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три факта совпали, можно выбрать главную мысль уверенно. Если совпадает только один признак, ответ ещё нужно перепроверить в абзаце.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понять текст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12853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без цели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без цели замедляет работу и мешает найти ответ. Перед началом полезно сразу понять, что именно нужно узнать: дату, место, причину или сравнение.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Искать перевод каждого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переводить каждое слово отвлекает от главного. Лучше искать ключевые слова и понимать общий смысл предложения, а не останавливаться на незнакомых деталях.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похожие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факты легко перепутать, если не сверять абзац. Помогает повторный поиск нужного имени, числа или места, особенно если в тексте несколько похожих примеров.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025" y="2458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замечать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числа и время часто дают точный ответ, но их можно пропустить. Поэтому важно специально отмечать цифровые подсказки в тексте и таблицах.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867025" y="3716750"/>
            <a:ext cx="38376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по 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 памяти кажется быстрым, но часто бывает неточным. Надёжнее вернуться к тексту, проверить ключевые слова и убедиться, что выбранный ответ подходит 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978130"/>
            <a:ext cx="4164900" cy="14270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план для семидневной практики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Недельный план помогает постепенно перейти от простых подсказок к полному поиску фактов и проверке ответа.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идёт от общего к точному: сначала тема, затем детали, потом проверка. Так легче закрепить навык чтения ради информации.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тренировки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чтобы находить ответы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ради информации — значит быстро находить нужное и проверять себя по тексту. Если каждый раз помнить цель, ключевые слова и структуру, английские тексты станут понятнее и полезнее.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2026-07-25T12:55:44Z</dcterms:created>
  <dcterms:modified xsi:type="dcterms:W3CDTF">2026-07-25T12:55:44Z</dcterms:modified>
</cp:coreProperties>
</file>