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и полигибридное скрещивание, третий закон Менделя — общий обзор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наследования нескольких признаков и закона независимого комбинирования Менделя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вклад Менделя в развитие генетики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Мендель, изучая горох в 1865 году, заложил основы генетики, сформулировав законы наследования. Он использовал статистический анализ потомства, не зная о ДНК и хромосомах, что стало фундаментом биологии.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— это парное скрещивание организмов, отличающихся двумя гетерозиготными признаками, изучающих их совместное наследование.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эксперимента — проверить, наследуются ли различные признаки независимо, позволяя выявить закономерности их комбинаций у потомков.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обычно гетерозиготны по обеим парам признаков, что способствует анализу распределения аллелей и фенотипов в следующем поколении.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определение понятия и экспериментальная цель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дигибридного скрещивания у гороха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признаки гороха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имели жёлтые гладкие семена, вторые — зелёные морщинистые. Эти пары признаков ярко отличаются друг от друга, что облегчало наблюдение и анализ результатов скрещивания.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цвета 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и гладкая форма семян доминируют над зелёным и морщинистым соответственно, позволяя проследить закономерности доминирования и наследования в потомстве.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эксперимента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включает исходных родителей и схему скрещивания, демонстрируя простоту и наглядность метода Менделя для понимания генетики.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Аллели, отвечающие за разные признаки, распределяются в гаметы независимо, что обеспечивает разнообразие наследуемых комбинаций.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третьего закона Менделя: закон независимого комбинирования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играет ключевую роль при анализе наследования нескольких признаков одновременно, расширяя понимание генетической вариативности.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фенотипическое расщепление в потомстве, которое отличается от простого доминирования, демонстрируя сложные связи между признаками.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стал фундаментом для генетики, заложив принцип независимого наследования и помогая предсказывать вероятность появления различных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 F2: соотношение 9:3:3:1 в цифрах и графике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Менделя подробно подтверждает классическое фенотипическое распределение при дигибридном скрещивании.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доказывают независимость наследования признаков и точную предсказуемость их распределения в потомстве.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Менделя, 1865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аллелей при мейозе приводит к формированию гамет с разными комбинациями признаков в равной вероятности.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фенотипов: 9/16 для обоих доминантных признаков, 3/16 для каждой из смешанных комбинаций и 1/16 для двойного рецессивного.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вероятность появления зелёного морщинистого семени равна 1/16, что подтверждается статистическим анализом потомства.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механизм расщепления 9:3:3:1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 дигибридного скрещивания: построение и чтение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 генотипом YyRr образуют гаметы YR, Yr, yR, yr с равной вероятностью. Это позволяет составить 16 генотипических вариантов потомства в решётке Пеннета.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таблицы представляет возможный генотип и соответствующий ему фенотип, что облегчает визуализацию и понимание закономерностей наследования.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89" y="1158200"/>
            <a:ext cx="4975922" cy="338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фенотипических и генотипических комбинаций — таблица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все 16 генотипов потомков и соответствующее количество наследуемых фенотипов в пропорции 9:3:3:1.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подтверждает вероятностное и независимое распределение признаков при дигибридном скрещивании.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Менделя, 1865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поколении гибридов (F1) доминантные признаки полностью проявляются, маскируя наличие рецессивных аллелей в генотипе.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доминантных и рецессивных признаков в дигибридном скрещивании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жёлтого гладкого гороха с зелёным морщинистым все F1 потомки наследуют жёлтые гладкие семена, что демонстрирует доминирование этих признаков.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признаки становятся наблюдаемыми только в F2 поколении, когда происходит расщепление по классической пропорции 9:3:3:1.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служит наглядным подтверждением доминирования и рецессивности аллелей, что важно для понимания генетического наследования.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дигибридном скрещивании вероятность проявления обоих доминантных признаков составляет 9 из 16 возможных комбинаций, что отражается в характерном распределении потомков.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с одним доминантным и одним рецессивным признаком встречаются в двух вариантах — каждая с вероятностью 3/16, демонстрируя равновероятное наследование.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комбинация с рецессивными признаками по обоим локусам составляет 1 из 16, что подтверждает классическую формулу 9:3:3:1 в больших выборках.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в цифровых пределах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Полигибридное скрещивание: определение, принципы и усложнение анализа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полигибридного скрещивания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скрещивание организмов, отличающихся по трем и более парам альтернативных признаков для изучения комплексного наследования.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наследуется независимо, при условии отсутствия сцепления генов, что позволяет применять закон Менделя к множеству признаков.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расчёта генетического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возможных фенотипических комбинаций определяется формулой 2^n, где n — число параллельно изучаемых признаков.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анализа и математические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числа признаков существенно растёт количество комбинаций, требующих комплексных моделей и статистических расчётов.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полигибридного скрещивания Менделя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трёх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рассматривал форму и цвет семян, а также цвет венчика, выявляя влияние каждого признака на наследование.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фенотипических классов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наблюдалось восемь различных фенотипов потомства, что соответствует сложному многофакторному наследованию.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Фенотипы распределялись в пропорции 27:9:9:9:3:3:3:1, что подтверждает независимое комбинирование генов.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сцепления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указывали на отсутствие сцепления, что позволяло применять классические закон Менделя к множественным признакам.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различных гамет при полигибридном скрещивании вычисляется по формуле 2^n, где n — количество гетерозиготных пар генов, участвующих в скрещивании.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закономерности и расчёты при полигибридном скрещивании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биномиальное распределение, основанное на формуле бинома Ньютона, для оценки вероятностей появления различных генотипов и фенотипов.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дополнительный признак удваивает количество возможных генетических комбинаций, что усложняет экспериментальный анализ и требует мощных вычислительных подходов.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Комбинаторные методы и статистические модели позволяют предсказывать результаты полигибридных скрещиваний и оценивать генетическую изменчивость потомства.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и независимость расположения генов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генетических карт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создаются на основе анализа частоты кроссоверов между генами, отражая их относительное расположение на хромосомах. Это помогает понять механизм наследования и степень сцепления.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независимости генов у гороха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генами цвета цветов и формы семян демонстрирует, что они находятся на разных хромосомах. Экспериментальные данные в виде карт подтверждают классический закон независимого комбинирования.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как исключение из закона независимого комбинирования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возникает, когда два или более гена располагаются близко на одной хромосоме и наследуются совместно, нарушая классическое соотношение 9:3:3:1 или 27:9:9:9:3:3:3:1.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впервые описал Томас Морган в 1910 году на опыте со дрозофилами, показав сцепление признаков цвета и формы тела, что расширило понимание наследования.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действует лишь для генов, находящихся на негомологичных хромосомах или достаточно удалённых друг от друга на одной хромосоме, исключая сцепленные гены.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и эпистаз могут искажать классические варианты расщепления, внося дополнительные уровни регулирования в фенотипическое проявление признаков.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взаимодействия и особенности строения генома требуют учитывать ограничения закона для точных прогнозов и понимания комплексного наследования.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применения закона независимого комбинирования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26800"/>
            <a:ext cx="209400" cy="20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47740"/>
            <a:ext cx="209400" cy="16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26800"/>
            <a:ext cx="209400" cy="20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закона независимого комбинирования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позволяет создавать новые сорта с желательными сочетаниями признаков, улучшая урожайность и устойчивость к стрессам в аграрной практике.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при выведении пород с улучшенными качества и устойчивостью к болезням, обеспечивая прогнозируемость наследования признаков.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биотехнологии и генетике для разработки методов генной инженерии и прогнозирования генетических рисков заболеваний.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дигибридного и полигибридного скрещивания лежит в основе диагностики наследственных заболеваний и определении генетической предрасположенности.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наследования важны для создания генно-модифицированных организмов и разработки новейших биотехнологических решений.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законы Менделя продолжают служить фундаментом молекулярной генетики и обеспечивают логическую базу для сложных исследований.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изучения дигибридного и полигибридного скрещивания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 стал краеугольным камнем понимания независимого наследования признаков и остаётся ключевым инструментом для генетиков, селекционеров и биотехнологов во всём мире.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третьего закона Менделя для современной науки и практики
</a:t>
            </a:r>
            <a:endParaRPr lang="en-US" sz="34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2026-05-10T03:49:25Z</dcterms:created>
  <dcterms:modified xsi:type="dcterms:W3CDTF">2026-05-10T03:49:25Z</dcterms:modified>
</cp:coreProperties>
</file>