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половые хромосомы определяют признаки и наследственные риски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и наследование, сцепленное с полом
</a:t>
            </a:r>
            <a:endParaRPr lang="en-US" sz="349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почему некоторые признаки чаще встречаются у мужчин, помогает читать родословные, понимать наследственные болезни и видеть, как исследования Томаса Моргана изменили генетику. Это основа для генетического консультирования и медицины.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основа определения пола у человека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соматических клетках человека 46 хромосом: 44 аутосомы и 2 половые. Именно половые хромосомы несут информацию, которая запускает развитие мужского или женского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 мужской кариотип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кариотип обычно обозначают как XX, а мужской — как XY. Эти комбинации определяют различия в наборе генов, передаваемых потомству через гаметы.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и пол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всегда содержит X-хромосому. Сперматозоид может нести X или Y, поэтому именно отец определяет, какой набор половых хромосом получит ребёнок.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Y-хромосомы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Y-хромосомы и гена SRY запускает мужскую половую дифференцировку. Если Y-хромосомы нет, развитие идёт по женскому типу.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состава половых хромосом зависит не только пол, но и характер наследования многих признаков, особенно тех, что связаны с X- и Y-хромосомами.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 и Y-хромосомы: строение и особенности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заметно крупнее Y-хромосомы и содержит гораздо больше генов. Поэтому на ней расположено больше наследственных признаков, чем на Y-хромосоме.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генов больше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X-хромосоме находятся гены, связанные со зрением, свертыванием крови и некоторыми обменными процессами. Именно поэтому X-сцепленные признаки изучаются особенно часто.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X-хромосомы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меньше и беднее по числу генов. Часть её генов участвует в мужской половой дифференцировке и сперматогенезе, то есть в образовании мужских половых клеток.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Y-хромосомы
</a:t>
            </a:r>
            <a:endParaRPr lang="en-US" sz="1266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генов на хромосоме, тем больше признаков может быть с ней связано. Поэтому X-сцепленные наследственные варианты встречаются намного чаще, чем Y-сцепленные.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 наследования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наследования, сцепленного с полом
</a:t>
            </a:r>
            <a:endParaRPr lang="en-US" sz="222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расположение гена в половой хромосоме влияет на проявление признака и путь его передачи.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характер наследования определяется тем, в какой половой хромосоме расположен ген и как он передаётся через гаметы.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обобщение по типам наследования, сцепленного с полом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передается X-сцепленный рецессивный признак
</a:t>
            </a:r>
            <a:endParaRPr lang="en-US" sz="251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наследования при браке носительницы и здорового мужчины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X-сцепленные рецессивные признаки чаще встречаются у мужчин
</a:t>
            </a:r>
            <a:endParaRPr lang="en-US" sz="19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рецессивный аллель на единственной X-хромосоме не маскируется второй копией гена, поэтому признак проявляется сразу.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Гемизиготность мужчин по X-хромосоме делает X-сцепленные рецессивные признаки значительно более заметными у них, чем у женщин.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законам наследования, сцепленного с полом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1" y="1295150"/>
            <a:ext cx="338438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X-сцепленного рецессивного наследования
</a:t>
            </a:r>
            <a:endParaRPr lang="en-US" sz="190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Красно-зелёное нарушение цветоразличения связано с мутациями в генах X-хромосомы. Оно часто проявляется у мужчин, а женщины нередко остаются здоровыми носительницами.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A и B наследуются через X-хромосому и связаны с дефектами факторов свертывания крови. Для родословных характерно повторение болезни среди родственников по материнской линии.
</a:t>
            </a:r>
            <a:endParaRPr lang="en-US" sz="113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
</a:t>
            </a:r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Дюшенна обусловлена мутациями в одном конкретном гене X-хромосомы. Болезнь обычно рано проявляется у мальчиков и быстро влияет на мышечную силу.
</a:t>
            </a:r>
            <a:endParaRPr lang="en-US" sz="1131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фермента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глюкозо-6-фосфатдегидрогеназы тоже относится к X-сцепленным рецессивным признакам. Он важен для понимания наследственных особенностей обмена веществ и лекарственной чувствительности.
</a:t>
            </a:r>
            <a:endParaRPr lang="en-US" sz="10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форма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A связана с геном F8, а гемофилия B — с геном F9. Оба гена находятся на X-хромосоме и участвуют в свертывании крови.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заболевании кровь сворачивается медленно, поэтому даже небольшие травмы могут вызывать длительные кровотечения. Часто возникают кровоизлияния в суставы, требующие наблюдения.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показывает, как одна мутация может существенно изменить качество жизни. Ранняя диагностика и медицинское сопровождение помогают снизить риск осложнений и травм.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как пример X-сцепленного заболевания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Наследование, сцепленное с Y-хромосомой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только по мужской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переходят от отца к сыну, потому что Y-хромосома есть только у мужчин. Женщины такие признаки не наследуют и не передают.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мало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содержит сравнительно немного генов, поэтому признаки такого типа встречаются редко. Многие из них связаны с мужским развитием и сперматогенезом.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Голандрическое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Голандрические признаки — это частный случай Y-сцепленного наследования. Они всегда сохраняют строгую мужскую линию передачи и не встречаются у женщин.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X-сцепленного и Y-сцепленного наследования
</a:t>
            </a:r>
            <a:endParaRPr lang="en-US" sz="218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X-сцепленные признаки встречаются заметно чаще и могут затрагивать оба пола, тогда как Y-сцепленные ограничены мужской линией.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X-хромосомы у мужчин и женщин делает X-сцепленное наследование значительно более распространённым, чем Y-сцепленное.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школьной и медицинской генетики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Y-хромосомы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исследовании кариотипа было установлено, что Y-хромосома передаётся только по мужской линии и несёт ограниченное число генов.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голандрических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Генетики описали признаки, которые переходят от отца ко всем сыновьям и не обнаруживаются у женщин, поскольку связаны с Y-хромосомой.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голандрическое наследование рассматривают как частный случай Y-сцепленного наследования, важный для анализа редких семейных признаков и половой дифференцировки.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Голандрическое наследование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сцепленное с полом наследование
</a:t>
            </a:r>
            <a:endParaRPr lang="en-US" sz="2089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генотипов родителей, типа сцепления и вероятностей потомства
</a:t>
            </a:r>
            <a:endParaRPr lang="en-US" sz="14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5461" y="1038300"/>
            <a:ext cx="571292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разные болезни могут наследоваться по одному и тому же X-сцепленному механизму.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тип наследования может лежать в основе разных клинических картин, если мутация затрагивает разные гены X-хромосомы.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медицинской генетики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заболевания, связанные с полом
</a:t>
            </a:r>
            <a:endParaRPr lang="en-US" sz="23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Псевдоаутосомные участки X- и Y-хромосом
</a:t>
            </a:r>
            <a:endParaRPr lang="en-US" sz="2473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X- и Y-хромосом есть гомологичные зоны, где возможна рекомбинация. Благодаря этому часть генов ведёт себя не как строго X- или Y-сцепленная.
</a:t>
            </a:r>
            <a:endParaRPr lang="en-US" sz="125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гены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псевдоаутосомных областях расположены гены, присутствующие на обеих хромосомах. Их наследование ближе к аутосомному, чем к классическому половому.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Псевдоаутосомные зоны занимают небольшие концевые фрагменты хромосом. Остальная часть X и почти вся Y-хромосома наследуются по иным правилам.
</a:t>
            </a:r>
            <a:endParaRPr lang="en-US" sz="121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общих участков помогает X- и Y-хромосомам правильно расходиться при мейозе и поддерживать стабильную передачу некоторых генов в поколениях.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дозы генов у самок млекопитающих
</a:t>
            </a:r>
            <a:endParaRPr lang="en-US" sz="2651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эмбриональном развитии у самок млекопитающих одна из X-хромосом становится неактивной. Это снижает суммарную активность X-сцепленных генов до уровня, сопоставимого с самцами.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X-хромосомы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Инактивированная X-хромосома уплотняется и видна в ядре как тельце Барра. Оно служит морфологическим признаком компенсации дозы генов у клеток женского организма.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Тельце Барра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этого механизма клетки XX получали бы избыточное количество белков, кодируемых X-хромосомой. Инактивация помогает выравнивать работу генов у обоих полов.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экспрессии
</a:t>
            </a:r>
            <a:endParaRPr lang="en-US" sz="11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для потомства при разных родительских генотипах
</a:t>
            </a:r>
            <a:endParaRPr lang="en-US" sz="197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X-сцепленном рецессивном наследовании итог зависит не только от генотипа родителей, но и от того, какой пол у ребёнка.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браки дают существенно разные риски: от отсутствия больных детей до вероятности поражения у половины потомства.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законам Менделя для X-сцепленного рецессивного наследования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 медицине и семейной генетике
</a:t>
            </a:r>
            <a:endParaRPr lang="en-US" sz="1948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
</a:t>
            </a:r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наследования помогают по семейной истории выявить вероятный тип передачи признака и установить, кто в роду может быть носителем мутации.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объясняет семье возможные риски для будущих детей и помогает принять осознанное решение, если в роду встречались сцепленные с полом болезни.
</a:t>
            </a:r>
            <a:endParaRPr lang="en-US" sz="125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повышенном риске наследственного заболевания используются методы раннего контроля, позволяющие выявить проблему ещё до рождения или в первые этапы развития.
</a:t>
            </a:r>
            <a:endParaRPr lang="en-US" sz="112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осложнений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диагноза заранее важно для наблюдения, выбора безопасного образа жизни и своевременного лечения, особенно при гемофилии и других хронических нарушениях.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3800" y="1338250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увидеть набор хромосом и выявить крупные нарушения числа или строения X- и Y-хромосом, которые могут влиять на определение пола и наследование признаков.
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83800" y="2094571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признака у членов семьи помогает заподозрить X-сцепленный или Y-сцепленный характер наследования и выделить типичные повторяющиеся закономерности по поколениям.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3800" y="2850913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ПЦР-диагностика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выявляет конкретные участки ДНК и помогает обнаружить мутацию в нужном гене, даже если внешние признаки ещё не проявились.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3800" y="3607254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точно определить последовательность нуклеотидов и найти точечные изменения, вставки или делеции, связанные с наследственными болезнями половых хромосом.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800" y="4363600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ресурсы собирают сведения о выявленных вариантах генов и клинических проявлениях, что ускоряет интерпретацию результатов и постановку диагноза.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6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сцепления с полом
</a:t>
            </a:r>
            <a:endParaRPr lang="en-US" sz="29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 влияет на 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половых хромосом наследуются по особым правилам, поэтому одни признаки чаще проявляются у мужчин, а другие передаются только по мужской линии. Эти закономерности важны для генетики и медицины.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2026-06-01T17:14:07Z</dcterms:created>
  <dcterms:modified xsi:type="dcterms:W3CDTF">2026-06-01T17:14:07Z</dcterms:modified>
</cp:coreProperties>
</file>