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деление клеток и его биологическое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— основа роста, развития и жизнедеятельности всех организмов.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клеточного деления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возникла в XIX веке благодаря Шлейдену и Шванну. Пионеры, как Ремак и Вирхов, заложили основы понимания деления клеток. Сегодня молекулярная биология и микроскопы помогают детально изучать этот важный процесс.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мейоз: два типа деления клеток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создаёт две идентичные клетки, которые необходимы для роста тела и восстановления повреждённых тканей. Этот процесс важен для повседневной жизни всех многоклеточных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основа роста и обновления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образует половые клетки с половинным набором хромосом, что обеспечивает генетическую вариабельность. Это ключ к появлению уникальных признаков у потомков и продолжению вида.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путь к разнообразию потомства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митоза для организма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увеличивает количество соматических клеток, что способствует росту тканей и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активируется при заживлении ран, восстанавливая повреждённые участки кожи и органов.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генетическую информацию, обеспечивая стабильность наследственных признаков в клетках.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мейоза в генетическом разнообразии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уменьшает количество хромосом в гаметоцитах вдвое, предотвращая удвоение после оплодотворения.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Перекомбинация генов во время кроссинговера создаёт новые комбинации признаков в потомстве.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гомологичных хромосом обеспечивает случайное распределение генетического материала.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формируются четыре генетически разные гаплоидные клетки, способствующие разнообразию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67761"/>
            <a:ext cx="4007700" cy="2210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 мейоза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количестве клеток, циклах деления и генетической изменчивости.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стабильный, мейоз — для генетического 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средней школы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у растений и животных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одноклеточных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одноклеточных организмах митоз служит способом размножения, позволяя быстро увеличивать популяцию.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животных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митоз отвечает за обновление тканей, а мейоз — за формирование половых клеток для размножения.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способствует увеличению количества клеток в корнях и побегах, обеспечивая рост и утолщение стеблей.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митоза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митоза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деления — цитокинез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включает профазу, метафазу, анафазу и телофазу, когда хромосомы конденсируются, выстраиваются, расходятся и формируют новые ядра.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основных фаз происходит цитокинез — разделение цитоплазмы, что приводит к образованию двух самостоятельных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клеток при последовательных митозах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стремительное удвоение клеток с каждым циклом, характерное для заживления и эмбрионального развития.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клеток важен для быстрого восстановления и роста тканей.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по митозу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мейоза: мейоз I и II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стадия мейоза включает разделение пар гомологичных хромосом. Происходит обмен участками ДНК — кроссинговер, который создаёт новые генетические комбинации.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 — расхождение гомологичных хромосом
</a:t>
            </a:r>
            <a:endParaRPr lang="en-US" sz="109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стадия подобна митозу, при которой сестринские хроматиды расходятся, завершая формирование четырёх разнообразных гаплоидных клеток.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II — разделение сестринских хроматид
</a:t>
            </a:r>
            <a:endParaRPr lang="en-US" sz="11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митотического цикла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Учебники биологии и современные исследования клеточного цикла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у различных организмов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митоз способствует обновлению тканей и регенерации повреждённых органов, поддерживая жизнеспособность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формирование клеточной стенки после митоза обеспечивает создание перегородок между дочерними клетками и поддерживает структуру тканей.
</a:t>
            </a:r>
            <a:endParaRPr lang="en-US" sz="1147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организмов митоз служит способом размножения, позволяя быстро увеличивать численность популяции в благоприятных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деления клеток кожи и нейронов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большинства взрослых людей почти не делятся, что ограничивает возможности восстановления нервной ткани.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деления кожи обеспечивает постоянное обновление, в то время как нейроны сохраняют стабильность функций мозга.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клеточной биологии,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ошибки в процессе деления клеток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делении бывают ошибки в распределении хромосом, что может привести к генетическим мутациям и нарушению работы клеток.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вызывают болезни, как синдром Дауна, тогда как другие мутации могут быть безвредными или способствовать адаптации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миллионов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лимфоцитов способно быстро делиться в ответ на инфекцию, активируя иммунный ответ и формируя защиту организма.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заражении количество новых лимфоцитов возрастает до 100 миллионов в сутки для борьбы с патогенами.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Иммунологические исследования, 2022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деления клеток в различных тканях организма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обновления клеток различается в зависимости от функции и расположения ткани, что отражено в приведённой таблице.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высокой нагрузкой обновляются быстрее, нейроны сохраняют стабильность на протяжении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 по клеточному циклу, 2023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клеточного цикла: интерфаза и фаза деления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— основная фаза, занимает около 90% времени, включает рост клетки и репликацию ДНК для подготовки к делению.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митоза — короткая, около 10%, включает процесс самого деления клетки на две дочерние.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регуляция всех фаз жизненно важна для контроля роста клеток и предотвращения злокачественных изменений.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 каком-либо этапе может привести к мутациям или нарушению функций тканей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 питательные факторы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и достаточное питание необходимы для нормального прохождения клеточного цикла. Недостаток витаминов и кислорода замедляет процесс деления.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Токсины, радиация и загрязнения окружающей среды нарушают механизмы деления клеток, что ведёт к аномалиям и замедлению регенерации тканей.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температуры и питания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токсинов и загрязнений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делении клеток в медицине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Разработка таргетной терапии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лекарств, избирательно воздействующих на молекулы, контролирующие деление клеток опухоли.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Геномные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CRISPR и других методов редактирования генов для коррекции наследственных заболеваний, связанных с ошибками деления.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Развитие химиотерапии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препаратов, влияющих на высокую скорость деления раковых клеток, начало борьбы с онкологией.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Клеточная 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стволовых клеток и тканевой инженерии для регенерации повреждённых органов и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обеспечивает рост, ремонт и наследственность, лежит в основе здоровья. Изучение механизмов открывает путь к эффективным медицинским технологиям и профилактике болезней.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деления клеток для жизни человека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2026-05-09T05:05:23Z</dcterms:created>
  <dcterms:modified xsi:type="dcterms:W3CDTF">2026-05-09T05:05:23Z</dcterms:modified>
</cp:coreProperties>
</file>