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Uncountable Nouns: что это такое и как их узнавать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неисчисляемые существительные в английском языке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шестого класса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уроках и в повседневной речи. Если их узнать вовремя, легче не ошибаться с much/many, артиклями и формами множественного числа в простых английских предложениях.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997" y="334300"/>
            <a:ext cx="4797506" cy="4515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неисчисляемых существительных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971730" y="2261957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обычного множественного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нельзя просто добавить окончание -s, чтобы сделать форму множественного числа. В английском они остаются в единственном виде, даже если речь идёт о большом количестве.
</a:t>
            </a:r>
            <a:endParaRPr lang="en-US" sz="667" dirty="0"/>
          </a:p>
        </p:txBody>
      </p:sp>
      <p:sp>
        <p:nvSpPr>
          <p:cNvPr id="12" name="Text 3"/>
          <p:cNvSpPr txBox="1"/>
          <p:nvPr/>
        </p:nvSpPr>
        <p:spPr>
          <a:xfrm>
            <a:off x="971750" y="2807016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a и an в общем смысле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употребляется в общем значении, перед ним обычно не ставят a или an. Нельзя сказать an information или a homework, потому что эти существительные не обозначают один отдельный предмет.
</a:t>
            </a:r>
            <a:endParaRPr lang="en-US" sz="667" dirty="0"/>
          </a:p>
        </p:txBody>
      </p:sp>
      <p:sp>
        <p:nvSpPr>
          <p:cNvPr id="13" name="Text 4"/>
          <p:cNvSpPr txBox="1"/>
          <p:nvPr/>
        </p:nvSpPr>
        <p:spPr>
          <a:xfrm>
            <a:off x="971730" y="1716900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массу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называют вещество, материал, состояние, идею или целую группу как одно целое. Их не считают поштучно, как отдельные предметы, поэтому важен не номер, а количество.
</a:t>
            </a:r>
            <a:endParaRPr lang="en-US" sz="667" dirty="0"/>
          </a:p>
        </p:txBody>
      </p:sp>
      <p:sp>
        <p:nvSpPr>
          <p:cNvPr id="14" name="Text 5"/>
          <p:cNvSpPr txBox="1"/>
          <p:nvPr/>
        </p:nvSpPr>
        <p:spPr>
          <a:xfrm>
            <a:off x="971750" y="3352069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выражают иначе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назвать количество, используют some, much, a little или слова-счётчики: a piece of, a bottle of, a cup of. Так говорят о том, что нельзя посчитать напрямую.
</a:t>
            </a:r>
            <a:endParaRPr lang="en-US" sz="802" dirty="0"/>
          </a:p>
        </p:txBody>
      </p:sp>
      <p:sp>
        <p:nvSpPr>
          <p:cNvPr id="15" name="Text 6"/>
          <p:cNvSpPr txBox="1"/>
          <p:nvPr/>
        </p:nvSpPr>
        <p:spPr>
          <a:xfrm>
            <a:off x="971750" y="3897103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узнавать по примерам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часто относятся water, sugar, bread, homework, knowledge и weather. Если слово похоже на массу или абстрактное понятие, стоит сразу проверить, не является ли оно неисчисляемым.
</a:t>
            </a:r>
            <a:endParaRPr lang="en-US" sz="6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типа существительных и как это влияет на форму слова и употребление количественных слов.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и неисчисляемые существительные: сравнение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слова называют отдельные предметы, а неисчисляемые — вещества, идеи и целые массы.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школьная грамматика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0495" y="1453525"/>
            <a:ext cx="3701109" cy="339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и материалы как неисчисляемые слова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как целое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water, milk, flour, rice, sugar, sand, wood и metal называют не отдельные предметы, а вещество или материал в целом. Поэтому они обычно ведут себя как неисчисляемые существительные.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Порции и контейнеры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уточнить количество, используют меру или ёмкость: a glass of water, a bag of rice, a spoon of sugar. Так английский показывает число без обычного множественного числа.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в школьных темах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разговорах о завтраке, покупках и рецептах. Ученик быстрее запоминает правило, когда видит его в знакомых ситуациях, а не только в списке слов.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масса — один грамматический тип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вещества много, слово не становится обычным множественным. Важно видеть, что грамматика зависит от смысла: материал считают через порции, а не через окончание -s.
</a:t>
            </a:r>
            <a:endParaRPr lang="en-US" sz="9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грамматическая группа объединяет слова из разных тем: от еды и материалов до школьных понятий и погоды.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неисчисляемых существительных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встречаются в разных сферах, поэтому правило нужно применять не по теме, а по значению слова.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лексики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197" y="1935525"/>
            <a:ext cx="20115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понятия без формы множественного числа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и 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information, knowledge и advice обозначают не отдельные предметы, а содержание или совет как целое. Поэтому они обычно не образуют форму informations или knowledges.
</a:t>
            </a:r>
            <a:endParaRPr lang="en-US" sz="886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 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happiness и progress описывают состояние, процесс или результат. Их не считают поштучно, поэтому количество передают через much, some, a lot of или словосочетания с piece of.
</a:t>
            </a:r>
            <a:endParaRPr lang="en-US" sz="867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Traffic тоже относится к неисчисляемым словам: оно обозначает поток машин как явление, а не отдельные автомобили. Это помогает понимать, почему слово не употребляется во множественном числе.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такие слова встречаются очень часто, потому что они помогают описывать уроки, успехи и советы. Умение распознавать их делает письменные ответы точнее и короче.
</a:t>
            </a:r>
            <a:endParaRPr lang="en-US" sz="8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что существительное неисчисляемое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строится на значении слова, его форме и способе выражения количества.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вызывают ошибки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Furniture и luggage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выглядят как множество предметов, но в английском они обычно неисчисляемые. Поэтому говорят a piece of furniture и a piece of luggage, а не furnitures или luggages.
</a:t>
            </a:r>
            <a:endParaRPr lang="en-US" sz="75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Homework и information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Homework и information часто путают из-за их значения, но в английском они не получают форму множественного числа. Правильно сказать some homework, a lot of information или a piece of information.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News и hair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News и hair тоже могут вызывать сомнения. News обычно употребляется как неисчисляемое слово, а hair в значении волос как массы не требует формы hairs в общем описании.
</a:t>
            </a:r>
            <a:endParaRPr lang="en-US" sz="756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Русскоязычным ученикам сложно, потому что в родном языке такие слова нередко можно посчитать иначе. Поэтому важно запоминать не только перевод, но и грамматическое поведение слова.
</a:t>
            </a:r>
            <a:endParaRPr lang="en-US" sz="75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904" y="1846057"/>
            <a:ext cx="48825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назвать количество, если само существительное нельзя посчитать поштучно.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Слова-счётчики для выражения количества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Счётчик помогает выразить количество там, где само существительное не имеет обычного счёта поштучно.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школьная грамматика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и many не заменяют друг друга: выбор зависит от типа существительного, а some и a lot of подходят для обоих случаев.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и how many: что с чем сочетается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главное правило: much связано с неисчисляемыми словами, many — с исчисляемыми, а some и a lot of более гибкие.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базовой грамматике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напитки: частая группа неисчисляемых слов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на столе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кухонном столе стоят хлеб, сыр, масло и чашка чая. Эти слова в английском обычно не считают поштучно, потому что речь идёт о массе или порции. Поэтому важно добавлять слова-счётчики: a slice of bread, a cup of tea, a piece of cheese.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для 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ребёнок кладёт в корзину rice, juice и coffee. По-английски такие продукты чаще называют как одно целое, а не как отдельные предметы. Чтобы указать количество, используют упаковки и меры: a bag of rice, a bottle of juice, a cup of coffee.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 без 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рецепте можно встретить sugar, flour, butter и pasta. Здесь слова обозначают ингредиенты, поэтому они звучат как неисчисляемые. Если нужно точнее назвать количество, помогают привычные формы: a spoon of sugar, a packet of flour, a bowl of pasta.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 неисчисляемые существительные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a и an
</a:t>
            </a:r>
            <a:pPr algn="l" indent="0" marL="0">
              <a:lnSpc>
                <a:spcPct val="115000"/>
              </a:lnSpc>
              <a:buNone/>
            </a:pPr>
            <a:r>
              <a:rPr lang="en-US" sz="2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вещество, идею или общее понятие, перед ним обычно не ставят a или an. Говорят water, homework, advice, information, а не a water или an advice.
</a:t>
            </a:r>
            <a:endParaRPr lang="en-US" sz="793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неопределённого количества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сказать о небольшой или неопределённой порции, удобно использовать some. Так строятся простые фразы: some milk, some sugar, some advice. Это звучит естественно и понятно.
</a:t>
            </a:r>
            <a:endParaRPr lang="en-US" sz="69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2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отрицаниях часто появляется much: How much time do you have? There isn’t much milk left. Эта модель помогает быстро задать вопрос о количестве и ничего не перепутать.
</a:t>
            </a:r>
            <a:endParaRPr lang="en-US" sz="738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2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словом хочется поставить артикль, сначала проверь, можно ли его посчитать поштучно. Если нет, выбирай some, much или счётчик с of — так предложение будет правильным.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выразить количество правильно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правилам употребления неисчисляемых существительных и слов-счётчиков в школьной грамматике.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ошибка чаще всего связана не со значением слова, а с его грамматическим типом.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и правильные варианты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чаще всего ошибаются, добавляя множественное число там, где английский требует формы единственного числа или счётчика с of.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uncountable nouns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слова не всегда означает один и тот же тип существительного. Важно смотреть на контекст: он подсказывает, считать предметы или воспринимать слово как массу.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примеры с coffee, paper, hair, chicken, experience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показывают, что значение слова меняется в зависимости от контекста.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встречаются в заданиях, диалогах и коротких текстах почти каждый урок, поэтому их полезно узнавать сразу по привычным сочетаниям.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слова в школьной жизни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встречается в учебных темах, тем важнее быстро помнить его грамматический тип и подходящий счётчик или определитель.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uncountable nouns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4008" y="1959900"/>
            <a:ext cx="2934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22558"/>
            <a:ext cx="398700" cy="318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модели, которые помогают запомнить правило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и порции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some water, a bottle of juice и a cup of tea помогают говорить о жидкости естественно, без лишнего -s и без сомнений в количестве.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much time, a lot of homework и a piece of advice часто встречаются в школьной речи. Их удобно запоминать как готовые модели, а не как отдельные слова.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по 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a slice of bread и a little milk показывают, как назвать порцию или небольшое количество продукта. Так легче строить правильные предложения в меню и рецептах.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сочетания помогают говорить быстро и без ошибок, когда нужно что-то попросить, описать или уточнить. Они особенно полезны в коротких сообщениях и диалогах.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перед проверочной работой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тип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реши, обозначает ли слово массу, материал, идею или собирательное понятие. Если да, оно, скорее всего, неисчисляемое и ведёт себя не как обычное существительное.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неисчисляемых слов обычно нет стандартного множественного числа. Формы с -s часто ошибочны, поэтому полезно сразу вспоминать правильный вариант: advice, information, furniture, homework.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нужное 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количества используй much, some, a little или счётчики с of. Это помогает сказать точно, сколько чего-то нужно, не нарушая грамматическое правило.
</a:t>
            </a:r>
            <a:endParaRPr lang="en-US" sz="1032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Сомневаешься — смотри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новое или кажется необычным, лучше проверить его в словаре. Там обычно указано, countable оно или uncountable, и это экономит ошибки в контрольной работе.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как уверенно использовать неисчисляемые существительные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 умеешь узнавать неисчисляемые слова, правильно выбирать much, some и слова-счётчики, а также избегать типичных ошибок. Эти навыки пригодятся в чтении, письме и разговоре.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2026-05-30T15:18:43Z</dcterms:created>
  <dcterms:modified xsi:type="dcterms:W3CDTF">2026-05-30T15:18:43Z</dcterms:modified>
</cp:coreProperties>
</file>