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«Кукушка и Петух»: лесть, тщеславие и смешная похвала
</a:t>
            </a:r>
            <a:endParaRPr lang="en-US" sz="254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показывает, как похвала без правды становится смешной.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язык басни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создал более двухсот басен. В «Кукушке и Петухе» через разговор птиц раскрываются человеческие слабости, а короткий сюжет ведет к ясному нравственному выводу.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Кукушки и Петуха в басне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говорит мягко и расчетливо: она подбирает слова так, чтобы понравиться собеседнику и получить ответную похвалу, а не сказать правду.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принимает комплименты с удовольствием и сразу начинает отвечать тем же. Он показывает самодовольство и веру в собственную значительность.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заняты не разговором по существу, а взаимным восхищением. Поэтому их диалог звучит пусто, искусственно и вызывает улыбку.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взаимная похвала без искренности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двух птиц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построена как небольшая сцена встречи. Герои быстро переходят к комплиментам, и именно это делает эпизод живым и легко запоминающимся.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красивыми словами нет содержания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звучит торжественно, но неискренне. Читатель видит, что перед ним не дружеская беседа, а обмен лестью ради собственной выгоды.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басне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лесть вытесняет правду из разговора.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и ее особенности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героев много восклицаний и повторов. Из-за этого их слова звучат нарочито громко и напоминают театральное выступление, а не обычный разговор.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 делает персонажей смешными. Он показывает их самодовольство и зависимость от похвалы, которую они с радостью принимают и тут же возвращают.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Комплименты построены на преувеличении. Они слишком пышные и длинные, поэтому читатель сразу чувствует: герои стараются не быть честными, а произвести впечатление.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контраст между красивой формой речи и ее пустотой. Слова звучат ярко, но не несут настоящего смысла или искреннего чувства.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967455"/>
            <a:ext cx="5139684" cy="1821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Кукушки и Петуха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по-разному, но одинаково смешно ведут себя оба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персонажа выглядят смешно, потому что искренность заменяют взаимным восхищением.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«Кукушка и Петух»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724590"/>
            <a:ext cx="90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средства, создающие сатиру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звучит так, будто герои восхищаются друг другом, но на самом деле она разоблачает их тщеславие и пустоту речи.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говорят и ведут себя как люди. Благодаря этому человеческие недостатки показываются через смешную и очень наглядную сцену.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слова резко расходятся с бедным содержанием. Именно это несоответствие усиливает сатирический эффект и делает басню особенно выразительной.
</a:t>
            </a:r>
            <a:endParaRPr lang="en-US" sz="845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осмеиваются в басне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конфликт запускают именно лесть и тщеславие, а остальные пороки поддерживают 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басни направлен против стремления нравиться любой ценой и верить красивым словам без проверки.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басни И. А. Крылова «Кукушка и Петух»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в понятной форме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слишком любит похвалу, он легко верит лести. Тогда красивые слова начинают управлять его поведением и мешают замечать правду.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отношения строятся не на комплиментах ради выгоды, а на честности. Искреннее слово ценнее громкого, но пустого восхищения.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различать поддержку и притворство. Это важно и в школе, и в общении в целом, где не каждую похвалу можно считать правдой.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образы птиц хорошо запоминаются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сразу ассоциируется с назойливой похвалой и скрытым расчетом, поэтому ее образ легко представить: она будто говорит сладко, но неискренне, стараясь вызвать ответное восхищение.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запоминается как громкий, важный и самодовольный герой; рядом с Кукушкой этот контраст становится особенно заметным и помогает быстро понять насмешку Крылова.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повседневной жизнью школьника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общении лесть часто выглядит как слишком теплые слова, сказанные не из дружбы, а ради ответа, услуги или хорошего отношения.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и социальных сетях это заметно по одинаковым комплиментам, которые помогают человеку понравиться, но не отражают настоящего уважения или интереса.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если слова не подтверждаются поступками, они не создают доверия и не делают отношения по-настоящему дружескими.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лесть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искреннюю поддержку от притворной похвалы.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77162"/>
            <a:ext cx="5139684" cy="283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басне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литературные приемы помогают Крылову высмеять лесть, тщеславие и пустые разговоры героев.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вместе: делают сцену смешной, а нравственный вывод — ясным и запоминающимся.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«Кукушка и Петух»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эмоциональный тон диалога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содержание разговора, а его настроение: чем сильнее герои стараются произвести впечатление, тем заметнее становится комизм их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растут вместе с лестью, но к финалу превращаются в перебор, который разоблачает неискренность.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басни И. А. Крылова «Кукушка и Петух»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66387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2006387"/>
            <a:ext cx="90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 школьника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верить красивым словам сразу, а замечать, есть ли за ними реальные поступки, факты и уважительное отношение.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смысл, а не тон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отличать искреннюю поддержку от лести: настоящее одобрение звучит спокойно и не требует ответа, выгоды или немедленной похвалы.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становиться льстецом
</a:t>
            </a:r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привычка льстить портит характер, делает речь неискренней и мешает строить честные отношения с людьми.
</a:t>
            </a:r>
            <a:endParaRPr lang="en-US" sz="1014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остается актуальной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неискренние комплименты легко встретить в разговорах между одноклассниками, где приятные слова иногда говорят ради популярности или ответной симпатии.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 возникает в комментариях и сообщениях: человек старается понравиться, а не сказать правду, поэтому его похвала звучит пусто и однообразно.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остается современной, потому что показывает привычные человеческие слабости — желание нравиться, боязнь критики и доверчивость к красивым словам.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конфликта в басне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не на действии, а на обмене словами, поэтому каждая следующая реплика сильнее подчеркивает характеры героев.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герои льстят друг другу, тем яснее становится их смешная зависимость от похвалы.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басни И. А. Крылова «Кукушка и Петух»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просто, но метко: его реплики легко запоминаются и подходят для пересказа, потому что в них мало лишних слов и много смысла.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сочетается с торжественными оборотами, из-за чего похвала звучит нарочито громко и одновременно смешно для читателя.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афористичные фразы помогают быстро понять характеры героев и увидеть, как через речь раскрывается их тщеславие.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басни Крылова часто цитируют: их язык ясен, выразителен и сразу передает отношение автора к поступкам персонажей.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крылатые выражения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басня «Кукушка и Петух» важна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путать искренность с красивой лестью: взаимные комплименты делают героев смешными и скрывают правду, а честность помогает видеть людей такими, какие они есть.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2026-05-22T13:46:52Z</dcterms:created>
  <dcterms:modified xsi:type="dcterms:W3CDTF">2026-05-22T13:46:52Z</dcterms:modified>
</cp:coreProperties>
</file>