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break: как один глагол меняет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 — много смыслов в английском.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phrasal verbs с break часто встречаются в английском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образует точные значения с разными частицами. В речи, новостях и заданиях такие сочетания помогают быстро и ясно описывать поломку, начало события, расставание и преодоление трудностей.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как основа: базовое значение и формы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означает «ломать», «разбивать» или «нарушать». Это базовое значение помогает понять, почему в сочетаниях с частицами слово часто связано с поломкой, разрывом или изменением ситуации.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break — broke — broken нужны для предложений в настоящем, прошедшем времени и для результата действия. Их важно узнавать в текстах, чтобы правильно понимать смысл фразы.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буквальном значении слово встречается в выражениях break a window, break a rule и broken glass. Такие примеры показывают, как физическое разрушение переходит в переносные значения.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phrasal verbs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прямое значение break, легче догадаться о смысле phrasal verbs. Частица добавляет новый оттенок: завершение, внезапность, разрыв или преодоление препятствия.
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phrasal verbs с break и их значения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сопоставить частицу, значение и пример.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сочетания строятся от одного глагола, но частица меняет смысл и показывает, что именно произошло: поломка, разрыв, начало или успех.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phrasal verbs с break,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down: поломка техники и сильные эмоции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325"/>
            <a:ext cx="39564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перестаёт работать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 часто описывает машину, автобус или компьютер, которые внезапно перестали работать. В таких ситуациях важно понимать, что речь идёт именно о технической неисправности, а не о человеке.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704575"/>
            <a:ext cx="39564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срыв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значение связано с чувствами: человек теряет самообладание, начинает плакать или сильно переживать. Поэтому фраза broke down in tears обычно описывает сильную эмоциональную реакцию.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down: два значения в сравнении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выбирают по контексту: рядом могут стоять car, bus, computer или слова, связанные с чувствами.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о предмете, чаще всего это поломка; если о человеке — эмоциональная реакция.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break down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up: расставание и окончание чего-либо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людях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 используют, когда люди расстаются. В школьных текстах и диалогах это слово часто встречается в разговорах о дружбе, симпатии и личных отношениях между подростками.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событиях
</a:t>
            </a:r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также означает, что урок, встреча или разговор закончились. В таком случае up помогает показать завершение процесса, а не только разрыв между людьми.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They broke up last year и The lesson broke up at 2 p.m. показывают разные ситуации, но один и тот же общий смысл — что что-то подошло к концу.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 меняет смысл break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наиболее частых сочетаниях и их типичных значениях.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into: вломиться или резко начать действие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85603" y="200447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Незаконное проникновение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into может означать незаконно проникнуть в дом, комнату или другое помещение. В этом случае слово связано с нарушением границы и обычно описывает действие, которое произошло без разрешения.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902928" y="200447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начало действия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значение — внезапно начать улыбаться, смеяться, петь или говорить. Тогда break into показывает неожиданный переход к новому состоянию, например He broke into a smile.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44" y="1691000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out: внезапное начало событий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out часто описывает пожар, который начинается резко и неожиданно. В таких случаях важно запомнить: событие будто «вырывается наружу» и сразу становится заметным для всех вокруг.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Драка или паника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также употребляют с дракой, паникой или беспорядком. Оно помогает передать ощущение внезапности, когда ситуация быстро выходит из-под контроля и требует немедленной реакции.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out может относиться и к болезням, когда они неожиданно появляются или распространяются. Значение выбирается по соседним словам, поэтому контекст здесь особенно важен.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или 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это выражение нередко связано с войной или конфликтом. Тогда break out подчёркивает не подготовленное начало, а резкое возникновение серьёзного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off: прервать разговор, связь или процесс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325"/>
            <a:ext cx="39564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разрыв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off используют, когда разговор, переговоры или действие внезапно прекращаются. Это не спокойное завершение, а именно резкая остановка, после которой связь уже не продолжается в прежнем виде.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704575"/>
            <a:ext cx="39564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They broke off the discussion и They broke off their friendship after an argument хорошо видно, что частица off подчёркивает отделение и прекращение контакта между людьми или частями процесса.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out и break down: различие в значениях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часто встречаются в текстах и диалогах, но смысл у них разный: одно связано с внезапным началом, другое — с поломкой или срывом.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контексту сразу видно направление смысла: break out описывает появление события, а break down — потерю работоспособности или эмоциональный надлом.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примерам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переводом и контекстом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сопоставить английское предложение, перевод и ситуацию использования без лишних деталей.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break меняет смысл только вместе с частицей и контекстом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phrasal verbs с break.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through: прорваться и добиться результата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преодоления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through означает пройти через препятствие и не остановиться на трудном этапе. Это выражение часто помогает описать ситуацию, когда усилия наконец приводят к заметному результату.
</a:t>
            </a:r>
            <a:endParaRPr lang="en-US" sz="95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phrasal verb употребляют в разговоре о спорте, науке и совместной работе. Везде важна идея движения вперёд, когда команда, человек или исследователи находят выход из сложной ситуации.
</a:t>
            </a:r>
            <a:endParaRPr lang="en-US" sz="95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проще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break through с моментом победы над трудностью. Тогда фраза становится понятной: сначала есть преграда, а потом — успех, которого удалось добиться после настойчивой работы.
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использовании break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break up и break out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up относится к расставанию или окончанию чего-то, а break out — к внезапному началу события. Ошибка возникает, если запомнить только перевод без примера и контекста.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узко понимают break down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down означает не только «сломаться» в технике. Оно также описывает эмоциональный срыв, когда человек расстраивается, плачет или теряет самообладание после сильного переживания.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формы глагола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три формы: break — broke — broken. Если перепутать их, предложение становится неправильным по времени, а смысл может быть понятен не сразу.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частицы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смотреть только на break и не замечать частицу. Именно она меняет значение сочетания и подсказывает, о чём идёт речь: о конце, начале, разрыве или успехе.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break в разных временах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формы глагола и один важный случай употребления формы broken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broke нужна для прошедшего времени, а broken — для результата и после have/has. Это помогает правильно строить простые и более сложные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таблица по формам irregular verb break.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break в 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анализа слова, частицы и контекста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который раздался внезапно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концерте suddenly a song broke out, и весь зал оживился от неожиданного начала. Такая сцена подходит для запоминания break out как внезапного события. Здесь важно почувствовать резкость момента и удивление людей вокруг.
</a:t>
            </a:r>
            <a:endParaRPr lang="en-US" sz="84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Ссора, после которой всё изменилось
</a:t>
            </a:r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долго не разговаривали после спора, а потом broke up окончательно. История помогает связать это выражение с расставанием и окончанием отношений. Для запоминания полезно представить разговор, обиду и дальнейшую дистанцию между людьми.
</a:t>
            </a:r>
            <a:endParaRPr lang="en-US" sz="76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не доехал до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автобус внезапно broke down по дороге в школу, и ученики должны были искать другой способ добраться. Эта короткая история помогает запомнить значение поломки. В ней легко представить транспорт, остановку на дороге и неожиданную проблему.
</a:t>
            </a:r>
            <a:endParaRPr lang="en-US" sz="83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для запоминания phrasal verbs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карта значений break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как одна основа слова соединяется с разными частицами и создаёт новые смыслы для общения и чтения.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частицу и тип ситуации, можно быстро выбрать правильный перевод почти в любом школьном тексте.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материалам урока и примерам с break.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phrasal verbs с break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break легче понимать через частицу и контекст, чем через дословный перевод. Если помнить формы break — broke — broken и несколько частых сочетаний, смысл текста станет намного яснее.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2026-05-31T11:22:38Z</dcterms:created>
  <dcterms:modified xsi:type="dcterms:W3CDTF">2026-05-31T11:22:38Z</dcterms:modified>
</cp:coreProperties>
</file>