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воды: почему Земля особенная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планета воды: вода покрывает около 71% поверхности и есть повсюду.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находится в Мировом океане, а пресной — заметно меньше. Вода постоянно перемещается между океаном, сушей и воздухом, меняя форму и место: она не лежит неподвижно.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вода на Земле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образуют Мировой океан — ключевой резервуар воды на планете.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(перечень океанов)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включает Тихий, Атлантический, Индийский, Северный Ледовитый и Южный океаны. Почти вся вода Земли сосредоточена здесь, при этом она солёная и требует очистки для питья.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— обобщённые доли воды на Земле (обновления на сайтах организации)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запас пресной воды хранится в ледниках и в подземных водах, а в реках и озёрах её сравнительно меньше. Поэтому доступность зависит от формы воды.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почти вся вода — солёная, а пресная распределена по разным «хранилищам», часть из которых труднее использовать.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распределена вода на Земле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— большие хранилища пресной воды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гигантское ледяное хранилище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ледяные щиты удерживают большую часть пресной воды Земли. В Антарктиде находится крупнейший объём льда. Лёд постепенно меняется: часть льда откалывается, образуя айсберги.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 и долгий путь айсбергов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Гренландии сосредоточены огромные ледяные запасы. Айсберги откалываются от ледников и затем медленно тают в океане. Так лёд снова превращается в воду и включается в природные круговороты.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ледники важны даже далеко от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ледники тают, меняется количество воды, попадающей в океаны. Это влияет на уровень моря и на климатические условия в разных регионах. Ледники также служат «буфером» для пресной воды в природе.
</a:t>
            </a:r>
            <a:endParaRPr lang="en-US" sz="9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6037" y="1394038"/>
            <a:ext cx="3171925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наибольший объём пресной воды «заперт» в льдах и под землёй, доступ к ней зависит от природных условий и инфраструктуры.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(обобщённые оценки распределения пресной воды)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пресной воды сосредоточена в льдах и под землёй. Реки важны людям, но их запас относительно невелик по сравнению с другими хранилищами.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хранится пресная вода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перемещения воды между океаном, сушей и атмосферой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295870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9862" y="3055087"/>
            <a:ext cx="225675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воздухе и погода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вода чаще всего находится в виде пара. Чем выше влажность, тем больше влаги может быть в атмосфере и тем сильнее меняется погода.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в атмосфере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охлаждается, пар превращается в капли или кристаллы льда. Так образуются облака, которые затем могут дать осадки.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тучи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охлаждение происходит близко к земле, водяные капли образуют туман. Его видимость падает, а влажность ощущается особенно сильно.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как локальное «облако»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возникают, когда капли и кристаллы становятся достаточно тяжёлыми. Дождь и снег связаны с температурой воздуха и условиями в облаках.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учебных курсов по водопользованию (точные проценты зависят от страны и года)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и «на производстве», и «в быту», но больше всего её обычно требуется для полива и выращивания растений. Вода поддерживает быт и гигиену.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Диаграмма-напоминание показывает направления потребления: доли в разных регионах различаются, но сельское хозяйство обычно занимает ведущую роль.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нужна вода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часть тела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состоит примерно на 60% из воды. Вода помогает клеткам сохранять форму и выполнять работу. Без неё процессы в организме идут медленнее или нарушаются.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работает внутри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переносе питательных веществ и в удалении лишнего. Она помогает поддерживать нормальную температуру тела, отводя тепло через потоотделение и другие механизмы.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жизни живых организмов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поступает из нескольких источников: рек, озёр, подземных вод, а также из снега и льда. Именно их используют для снабжения городов и деревень.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воду делают безопасной для питья и повседневных дел. При этом важно беречь источники, потому что восстановление чистой воды занимает время.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вода попадёт в дома, её очищают на станциях. Там удаляют песок и грязь, обеззараживают и снижают количество вредных микроорганизмов.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 пресную воду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703" y="1808050"/>
            <a:ext cx="3383493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сведения из школьных атласов и энциклопедий; точные значения зависят от методики подсчёта.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примеры известных водных объектов: океаны, моря и крупные водоёмы. Для каждого указана характерная особенность — длина, глубина, площадь или географическая «роль».
</a:t>
            </a:r>
            <a:endParaRPr lang="en-US" sz="1069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объекты могут быть «рекордсменами» по разным признакам: размеру, глубине, протяжённости или составу воды. Это показывает разнообразие вод на Земле.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рекордсмены мира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медленно нагреваются и постепенно остывают, поэтому возле морей климат обычно мягче. Зимой температура меняется не так резко, как внутри материков.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приносят в прибрежные районы больше тепла, а холодные течения охлаждают и часто делают воздух суше. От этого зависит погода в разных регионах.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 полярных районах отражает солнечный свет (почти «возвращает» энергию обратно в космос). Благодаря этому Земля меньше перегревается, а климат становится устойчивее.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влияет на климат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 по данным международных наблюдений уровня моря (например, спутников и приливных станций); приведённый график — иллюстративный индекс, не точные измерения.
</a:t>
            </a:r>
            <a:endParaRPr lang="en-US" sz="905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 увеличение объёма более тёплой морской воды ведут к подъёму уровня моря. Больше всего это заметно на побережьях и островах.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устойчивое повышение уровня моря. Это усиливает риск подтоплений и требует внимания к защите береговой линии.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Мирового океана и таяние льда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возникают, когда воды становится слишком много и она не успевает уходить. Штормовые волны и цунами особенно опасны, потому что приходят быстро и могут затронуть большие районы.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вода бывает не только угрозой. Под влиянием температуры, давления и движения подземных потоков возникают водопады, гейзеры, ледяные пещеры и коралловые рифы.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становится опасной и красивой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последовательности привычек, которые снижают расход воды дома и в школе.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экономить воду каждый день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загрязнения и их относительная значимость — по обобщённым данным экологического просвещения; значения на графике даны как качественные индексы, не как измерения.
</a:t>
            </a:r>
            <a:endParaRPr lang="en-US" sz="905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токсинов вода может портиться из‑за избытка органики и питательных веществ. Удобрения усиливают рост водорослей, ухудшая кислородный режим для живых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источников повышает общий вред: страдают люди и экосистемы. Лучший подход — предотвращать попадание загрязнений и поддерживать чистоту водоёмов.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воды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водоёмов строят очистные сооружения: сточные воды проходят многоступенчатую очистку, прежде чем попасть в реки и озёра. Это снижает содержание вредных примесей.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помогают технологии вроде капельного полива: вода расходуется точнее и не уходит впустую. Это поддерживает урожай при меньших затратах.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используют фильтры и рационально выбирают бытовые средства, чтобы уменьшить нагрузку на канализацию. Мусор собирают раздельно, не допуская попадания пластика в воду.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это возможно, применяют повторное использование воды: часть её после очистки снова направляют на хозяйственные нужды. Так сохраняются запасы чистой пресной воды.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защищают воду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5015" y="1394038"/>
            <a:ext cx="471396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недоступна в быту из‑за солёности. Поэтому охрана рек, озёр и подземных вод напрямую влияет на здоровье людей и природу.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справочные материалы по географии и гидросфере; приведены округлённые значения.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ключевые числа о распределении воды на Земле. Они помогают понять, почему воды много, но пригодной для использования пресной воды заметно меньше.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воде, которые важно запомнить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воды: главный вывод урока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делает Землю уникальной и поддерживает жизнь. Её много, но доступной пресной воды очень мало. Берегите источники, сохраняйте чистоту водоёмов, экономьте воду и защищайте природу.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2026-05-13T00:01:39Z</dcterms:created>
  <dcterms:modified xsi:type="dcterms:W3CDTF">2026-05-13T00:01:39Z</dcterms:modified>
</cp:coreProperties>
</file>