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между двумя мировыми войнами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 пытался удержать мир после 1918 года?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Хрупкий мир после войны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европейские державы попытались построить новый порядок на договорах, переговорах и взаимной ответственности. Но этот мир оказался прочным только внешне: экономические кризисы, недоверие и реваншизм быстро выявили его уязвимость.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рамки и главный вопрос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1919–1939 годов стал промежутком между двумя мировыми войнами, когда государства стремились предотвратить новый конфликт, но не сумели создать устойчивый механизм сдерживания агрессии.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рамки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темы: почему коллективная безопасность не остановила насилие, хотя выглядела разумным ответом на трагедию Первой мировой войны и получила международную поддержку?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Ревизионизм — это стремление пересмотреть границы и условия мирных договоров; коллективная безопасность — совместная защита от нападения; умиротворение — уступки агрессору ради сохранения мира.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термины помогают понять, как надежда на договоры постепенно уступила место политике силы, а международные правила перестали восприниматься как незыблемые.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наложил на Германию репарации, военные ограничения и политическую ответственность за войну. Одновременно новые границы создали спорные территории, которые стали источником напряжения.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Версальские ограничения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Вашингтонские соглашения 1921–1922 годов сдерживали морские вооружения и закрепляли баланс сил в Тихом океане. Это уменьшало риск немедленной войны, но не устраняло соперничество держав.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баланс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стремилась создать порядок через договоры, однако многие считали его навязанным и несправедливым. Поэтому формальная стабильность с самого начала сочеталась с внутренним недовольством.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без согласия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противоречие сделало послевоенную архитектуру уязвимой: она регулировала отношения, но не примиряла интересы победителей и побежденных.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слабость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должна была работать Лига Наций
</a:t>
            </a:r>
            <a:endParaRPr lang="en-US" sz="2719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Переговоры вместо войны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должна была предотвращать войны через переговоры и публичное давление. Предполагалось, что споры будут решаться до того, как перерастут в вооружённый конфликт.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Ограниченные возможности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Дополнительной слабостью стало отсутствие США и зависимость от согласия великих держав. Это делало систему убедительной в теории, но крайне ненадёжной на практике.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Проблема исполнения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у Лиги не было собственной армии, а значит, она зависела от готовности государств реально применять её решения. Без силы санкции оставались ограниченными.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Санкции как сдерживание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Вторым инструментом были санкции против государства-агрессора. Идея заключалась в том, что экономическое и политическое давление заставит нарушителя отказаться от силы.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система начала разрушаться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 1929 года резко сократил производство и торговлю, а вместе с ними — доверие к либеральным правительствам, которые не могли быстро стабилизировать ситуацию.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обвал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2532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1929 года стал поворотным моментом: он ускорил поддержку лидеров, обещавших национальное возрождение, и разрушил веру в прежние механизмы международного порядка.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2603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перелом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576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изображала соседей как врагов, а уступки — как слабость. Это размывало представление о компромиссе и подталкивало к конфронтации.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647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силы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8620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укреплялись авторитарные режимы, для которых насилие и дисциплина становились нормой политики. Такие режимы легче принимали идею пересмотра границ.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8691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диктатур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21664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безработица и социальная неуверенность сделали радикальные лозунги особенно привлекательными. Обещания быстрого порядка и сильной власти звучали убедительнее, чем осторожные реформы.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1735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обществ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ведущих держав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державы по-разному оценивали угрозы, но ни одна не чувствовала себя полностью уверенно в послевоенной системе.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 в безопасности не совпадали, поэтому коллективные действия были медленными и непоследовательными.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дипломатическим позициям 1920–1930-х годов
</a:t>
            </a:r>
            <a:endParaRPr lang="en-US" sz="12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Италия, Япония как ревизионистские державы
</a:t>
            </a:r>
            <a:endParaRPr lang="en-US" sz="2303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при Гитлере стремилась отменить ограничения Версаля, восстановить военную мощь и вернуть утраченные позиции. Пересмотр договора стал основой её внешней политики.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расширяла влияние в Азии, рассматривая соседние территории как пространство для ресурсов и безопасности. Для всех трёх держав сила стала главным аргументом.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Муссолини добивалась статуса великой державы и расширения влияния в Средиземноморье и Африке. Имперские амбиции оправдывались риторикой о национальном величии.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стабилизация 1920-х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дипломатических шагов и их ограниченный эффект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удары по системе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84630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Маньчжурии Япония создала прецедент: локальный инцидент был использован для оккупации целого региона. Лига Наций осудила действия, но не смогла быстро остановить захват.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74383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Маньчжурский прецедент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22098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Германии из Лиги Наций в 1933 году стал открытым отказом от ограничений послевоенного порядка. Это показало, что важные правила можно просто игнорировать без немедленных последствий.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55017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 системой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797889"/>
            <a:ext cx="41067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 Италии на Эфиопию в 1935 году окончательно подорвала доверие к коллективной безопасности. Частичные санкции не смогли защитить жертву и лишь подчеркнули слабость международных механизмов.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525964"/>
            <a:ext cx="4106700" cy="2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прочность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агрессия в Азии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 захвата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Мукденского инцидента 1931 года японская армия быстро заняла Маньчжурию, превратив локальный эпизод в крупный международный кризис и проверку реальной силы Лиги Наций.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прецедент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других держав этот эпизод стал тревожным сигналом: международный порядок можно нарушать, если против агрессора не готовы применить реальные санкции и совместное давление.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реакция Лиги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Комиссия Литтона признала действия Японии агрессией, однако ее выводы не сопровождались действенным нажимом. Решения Лиги запоздали и не заставили Токио отступить.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безнаказанности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Созданное Японией марионеточное государство Маньчжоу-го закрепило результаты оккупации. Тем самым было показано: если сила уже применена, дипломатические протесты сами по себе ситуацию не меняют.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 кризис в Африке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1935 году Италия начала войну против Эфиопии, стремясь утвердиться как великая держава и расширить колониальные владения. Конфликт быстро стал проверкой авторитета международного права.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Имперские амбиции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осудила нападение и ввела санкции, но они были неполными. Наиболее чувствительные ресурсы, включая нефть, под ограничения не попали, а потому давление оказалось недостаточным.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санкции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кризис убедил агрессоров, что коллективная безопасность не работает, если великие державы не готовы идти до конца. Доверие к международным соглашениям резко ослабло.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доверия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превосходство Италии и ограниченность международной поддержки лишили Эфиопию шансов на равноправную оборону. К 1936 году страна фактически потеряла независимость.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Эфиопии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как репетиция большой войны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Испанская гражданская война быстро вышла за рамки внутреннего конфликта. Она показала, как европейские державы готовы поддерживать «свою» сторону, даже рискуя расширением войны.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вмешательство
</a:t>
            </a:r>
            <a:endParaRPr lang="en-US" sz="1193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Италия помогали франкистам оружием, авиацией и военными специалистами. СССР поддерживал республиканцев, а политика невмешательства Британии и Франции оставила конфликт без сдерживания.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лагеря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стала полигоном для отработки тактики, испытания техники и проверки политической воли. По этой причине современники воспринимали войну как предвестие большого европейского столкновения.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Репетиция будущей войны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кризисы нарастали цепочкой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кризисов межвоенного периода: от экономического шока к политическим уступкам агрессорам.
</a:t>
            </a:r>
            <a:endParaRPr lang="en-US" sz="13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Ремилитаризация Рейнской области
</a:t>
            </a:r>
            <a:endParaRPr lang="en-US" sz="2894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договора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марте 1936 года германские войска вошли в Рейнскую область, нарушив Версальский договор. Это был рискованный шаг, но он не встретил немедленного военного ответа.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баланса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операции укрепил позиции Гитлера внутри Германии и резко улучшил стратегическое положение страны. С этого момента баланс сил в Европе стал заметно более опасным.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реакция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Парижа и Лондона объяснялась страхом новой войны и нежеланием эскалации. Однако отсутствие решительных действий фактически легитимировало односторонний пересмотр послевоенных ограничений.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выбрали умиротворение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опыта Первой мировой войны политики и общество боялись повторения массовой бойни. Ради сохранения мира многие были готовы идти на компромиссы с агрессорами.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новой войны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Считалось, что частичными уступками можно удовлетворить «ограниченные» требования и сохранить стабильность. На деле это убеждало Берлин и Рим, что давление приносит результат.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компромисс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 Франция не всегда были готовы к немедленному силовому ответу. Военная и политическая неуверенность подталкивала их искать отсрочку, а не столкновение.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возможности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Умиротворение давало краткую передышку, но не решало коренных противоречий. Каждая новая уступка расширяла аппетит агрессоров и делала следующую уступку еще вероятнее.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поощрения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Мюнхенское соглашение и пределы уступок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1938 году Германия присоединила Австрию, а затем выдвинула претензии к Судетской области. Так кризис вокруг Чехословакии стал очередным испытанием для европейской дипломатии.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Мюнхену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конференции в Мюнхене Британия и Франция согласились передать Судеты Германии, не пригласив Чехословакию к полноценному участию. Решение стало символом политики уступок.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Сделка без жертвы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Краткосрочная пауза обернулась стратегическим поражением: доверие к гарантиям безопасности снизилось, а малые государства увидели, что их судьбой могут распорядиться без них.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уступок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Европы накануне войны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1939 году европейская политика раскололась на соперничающие центры силы. Союзы уже не обеспечивали устойчивость, а каждая новая уступка меняла общий баланс.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ревизионистские державы, тем слабее становился общий порядок; оборонительная позиция демократий уже не компенсировала их продвижение.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обобщающая диаграмма по материалам раздела о международных отношениях 1930-х годов
</a:t>
            </a:r>
            <a:endParaRPr lang="en-US" sz="12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провал оказался закономерным
</a:t>
            </a:r>
            <a:endParaRPr lang="en-US" sz="2622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 силы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работали только тогда, когда все участники были готовы их защищать. В межвоенный период такой готовности не хватало, поэтому правила оставались декларацией.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Неизбежный итог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1939 году кризисы уже сложились в цепь, которую трудно было разорвать дипломатией. Поэтому новая война стала не случайностью, а результатом накопленных ошибок.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единства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Разобщенность демократий мешала выработать единый ответ. Пока одни стремились к жесткости, другие предпочитали отсрочку, и это подрывало доверие к коллективным действиям.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безнаказанности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успешный вызов системе снижал цену нарушения. После Маньчжурии, Эфиопии и Рейнской области агрессоры видели, что риск наказания остается минимальным.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Хрупкий порядок и его крах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мир не удержался, потому что нормы не были подкреплены силой, а государства действовали разобщенно. Кризисы, ревизионизм и компромиссы превратили хрупкий порядок в дорогу к новой войне.
</a:t>
            </a:r>
            <a:endParaRPr lang="en-US" sz="14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2026-07-26T11:38:30Z</dcterms:created>
  <dcterms:modified xsi:type="dcterms:W3CDTF">2026-07-26T11:38:30Z</dcterms:modified>
</cp:coreProperties>
</file>