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числа: числа, которые становятся длиннее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становятся понятными, если читать их по разрядам.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много, одной единицы уже мало. Тогда цифры становятся в ряды по разрядам, и число можно быстро прочитать, записать и сравнить без путаницы.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большие числа так удобны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порядок цифр нельзя менять наугад. В многозначных числах важна не только сама цифра, но и её разряд — её «работа» в числе.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цифра в записи числа занимает своё место. От этого зависит её значение: одна и та же цифра может означать единицы, десятки, сотни или тысячи.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347 цифра 3 показывает сотни, 4 — десятки, а 7 — единицы. Если переставить цифры, получится совсем другое число, а не похожее.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многозначное число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младшие разряды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число удобно начинать справа. Там стоят единицы, затем десятки и сотни. Именно с этой стороны видно, сколько в числе самых маленьких частей.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числа читаются справа налево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старшие разряды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тысячи и десятки тысяч. Чем левее стоит цифра, тем больше её значение. Поэтому слева всегда живут самые «сильные» цифры.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образуют один следующий разряд.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правило десятичной системы: число собирается ступеньками, как из кубиков. Так легче понимать состав числа и не теряться в длинной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десятичной системы счисления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многозначное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чтения чисел от тысяч и больше.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 записи числа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пустой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сообщает, что в этом месте нет ни единиц, ни десятков, ни сотен. Он словно вежливо говорит: «Тут никого нет, идём дальше».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значение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ноль, запись изменится. Иногда число станет меньше, а иногда превратится совсем в другое. Поэтому ноль нельзя терять по дороге.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цифрам стоять на своих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удерживают цифры в нужных разрядах. Они работают как хранители мест, чтобы каждая цифра не села не в свой «стул».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при чтении и проверке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ноль стоит в середине или в конце, его нужно заметить. Иначе число можно прочитать неправильно и получить смешную, но неверную запись.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тысячи начинается новый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 999 идут тысячи, а потом десятки тысяч. Так запись растёт дальше, но остаётся понятной. Большие числа не любят тесноту, им нужен порядок.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чисел: тысячи и десятки тысяч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 помогает читать без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 между классами отделяет группы цифр и облегчает чтение. Благодаря ему 45 000 сразу видно как сорок пять тысяч, а не как длинную цепочку цифр.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сколько цифр в каждом числе. Обычно больше цифр — больше и само число, потому что оно находится дальше по числовой лестнице.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многозначные числа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 поровну, начинай сравнение слева, со старшего разряда. Именно он первым показывает, какое число впереди, а какое отстаёт.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старшие разряды одинаковые, переходи к следующему разряду слева. Так сравнение идёт по порядку, шаг за шагом, без догадок.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смотреть только на последнюю цифру. Хвост числа бывает обманчивым, а главный ответ часто прячется в начале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двух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сравнивать числа без ошибок и лишних догадок.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751" y="1565209"/>
            <a:ext cx="254025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5751" y="3277684"/>
            <a:ext cx="254025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в виде суммы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число удобно рассматривать как сумму разрядных слагаемых. Тогда видно, сколько в нём тысяч, сотен, десятков и единиц, и запись перестаёт казаться длинной и запутанной.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складываются в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3 582 состоит из 3 000, 500, 80 и 2. Каждая часть отвечает за свой разряд, а вместе они образуют одно точное число без потерь.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считать устно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разложено по разрядам, легче прибавлять, вычитать и проверять ответ. Сначала работают с тысячами и сотнями, потом переходят к десяткам и единицам.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становится понятной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6 015 сразу видно: 6 тысяч, 0 сотен, 1 десяток и 5 единиц. Такое разложение помогает не перепутать порядок цифр и лучше понимать 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числа расположены слева направо: чем правее точка, тем число больше. Это помогает быстро увидеть порядок даже у длинных чисел, не считая их по одному.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 порядок больших чисел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отрезок между 1 000 и 2 000, легко заметить, что 1 250 находится правее 1 100, но левее 1 900. Прямая не даёт числам «перепутать место». 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немного не дотягивает до круглого, его можно заменить более удобным. Так 498 часто округляют до 500, чтобы быстрее прикинуть ответ и не считать лишние мелочи.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как удобный помощник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грубый результат, берут более крупный шаг округления. Например, 1 249 можно заменить на 1 200 или даже на 1 000, если важна только общая оценка.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особенно полезно в задачах на приблизительный ответ. Оно помогает считать быстрее, проверять себя и не бояться больших чисел, которые любят притворяться страшнее, чем они есть.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записать число по разрядам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разложить число на тысячи, сотни, десятки и единицы и проверить правильность записи.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числа в жизни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и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ценниках и в чеках многозначные числа показывают стоимость товаров, количество и сдачу. Без них трудно точно посчитать покупку и быстро проверить, хватает ли денег.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 и номера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домов, квартир, маршрутов и страниц книг тоже записывают многозначными числами. Они помогают не потеряться в большом городе и быстро найти нужное место или нужную страницу.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табло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спортивных табло, в счёте матчей и в результатах соревнований числа показывают, кто впереди и сколько осталось до победы. Тут ошибка в записи сразу заметна.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большие количества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класса, школы, города или страны тоже выражают многозначными числами. Они нужны, чтобы точно сообщать о больших количествах и не считать предметы по одному до вечера.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цифры меняются местами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смотрит на число слишком быстро и переставляет цифры в голове. Тогда 4 090 и 4 900 начинают казаться похожими, хотя это совсем разные записи. Проверка разрядов сразу показывает, где стоят сотни, а где десятки.
</a:t>
            </a:r>
            <a:endParaRPr lang="en-US" sz="979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Ноль, который нельзя потерять
</a:t>
            </a:r>
            <a:pPr algn="ctr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числе — не лишний гость, а важный помощник. Если забыть его в 3 070, получится уже другое число. Такой пропуск меняет значение записи, будто кто-то тихо утащил один этаж из дома чисел.
</a:t>
            </a:r>
            <a:endParaRPr lang="en-US" sz="1051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одной цифре
</a:t>
            </a:r>
            <a:pPr algn="ctr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смотреть только на последнюю цифру. Так 105 и 15 могут показаться почти одинаковыми, но у первого числа есть сотня, а у второго её нет. Поэтому сравнение всегда начинается со старшего разряда.
</a:t>
            </a:r>
            <a:endParaRPr lang="en-US" sz="103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многозначными числами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убедиться, что число записано верно и ни одна цифра не попала не на своё место.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число из карточек с цифрами и разрядами. Такая игра учит быстро видеть, где будут тысячи, сотни, десятки и единицы, и не бояться длинной записи.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многозначными числами
</a:t>
            </a:r>
            <a:endParaRPr lang="en-US" sz="2842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Расставь числа по порядку на карточках или в столбик. Это помогает лучше понимать, какое число больше, и тренирует сравнение без долгих раздумий и путаницы.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ошибку в готовой записи числа. Когда нужно исправить лишний или пропущенный ноль, внимание работает особенно старательно, а память начинает дружить с разрядами.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Сыграй в «кто быстрее назовёт число по разрядам». Короткие соревнования делают урок живее, а ещё учат читать большие числа уверенно и почти без запинок.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 нули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цифры есть своё место, и именно оно определяет её значение. Разряды читаются справа налево, а нули показывают пустые места и помогают записи оставаться точной.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перед проверкой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числа нужно, начиная со старшего разряда, а потом проверять каждую цифру по порядку. Если всё совпало, число записано верно, и можно спокойно двигаться дальше.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числа больше не пугают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большие числа можно читать, разбирать и проверять без спешки. Разряды, нули, сравнение и разложение на сумму делают запись понятной, а счёт — уверенным и аккуратным.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2026-05-24T10:59:28Z</dcterms:created>
  <dcterms:modified xsi:type="dcterms:W3CDTF">2026-05-24T10:59:28Z</dcterms:modified>
</cp:coreProperties>
</file>