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как они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дает человеку всё необходимое, а значит, мы отвечаем за её состояние.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на уроке естествознания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электричество, транспорт, бумага, продукты и вещи связаны с природными ресурсами. В городах и селах люди по-разному влияют на воздух, воду, почву и растения. Для 5 класса важно начинать беречь природу с простых действий.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4550" y="1155650"/>
            <a:ext cx="204188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2806" y="1155650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дом для всех живых существ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людям, животным и растениям: без него невозможен обмен веществ. Даже на улице мы дышим смесью газов, которую формируют леса и другие природные места.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источник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хранит питательные вещества, которые помогают растениям расти. Через корни растения получают элементы питания, а затем становятся источником еды для людей и животных.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питья, роста растений и жизни водных животных. Реки, озёра и подземные воды обеспечивают организмам условия, а загрязнение делает воду опасной.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связывают всё живое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вещества, необходимые для жизни, и служат кормом. Они также улучшают условия в природе: удерживают влагу, защищают почву и создают укрытия.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— одна природная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река и поле — части природы, где взаимосвязаны условия и живые существа. Нарушения в одном месте отражаются на других, меняя жизнь всей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вода как базовые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ягоды, грибы и делают воздух чище. Реки и озёра обеспечивают питьевую воду, помогают людям в хозяйстве и дают возможность отдыхать на природе.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ресурсы использует человек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Земли и готовые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Земли содержат песок, глину, уголь, нефть, газ и металлы. Из них получают материалы для домов, дорог, посуды и техники, которыми мы пользуемся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воздействует на природу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ключевые виды нагрузок, а самые заметные из них чаще связаны с транспортом, заводами, стройками и отходами.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растёт потребление и увеличивается поток отходов, нагрузка на воздух, воду и места обитания тоже усиливается — страдают и живые организмы, и люди.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видам воздействия; точные измерения в классе не приводятся.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заводов, выхлопы автомобилей и сжигание мусора ухудшают качество воздуха. В нём появляется больше пыли и вредных газов, часто присутствует неприятный запах.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может вызывать кашель и аллергию, а также усиливать болезни дыхательных путей. Особенно уязвимы дети, люди с астмой и те, кто часто бывает на улице.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поддерживают деревья, общественный транспорт и исправные фильтры на предприятиях. Важно также отказаться от сжигания отходов и уменьшать количество мусора.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очень важный ресурс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каждый день: для питья, умывания, приготовления пищи и уборки. Когда вода становится грязной, страдает здоровье людей и ухудшаются условия жизни вокруг.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загрязняют мусор, нефть, моющие средства и отходы предприятий. Даже небольшие выбросы со временем накапливаются, и водоёмы перестают быть безопасными.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вода сохранялась живой, важно беречь её: закрывать кран, не бросать мусор в водоёмы и экономно расходовать. Так уменьшается нагрузка на реки и озёра, а качество воды поддерживается.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важна не только для человека: без неё не растут растения и не живут рыбы. Загрязнение нарушает целые цепочки в природе и делает среду менее пригодной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бытового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товара к отходам: затем — сортировка и переработка или захоронение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16" y="1159575"/>
            <a:ext cx="3186268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природа человеку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приносят пользу людям, но при небережном использовании их возможности уменьшаются, а вред становится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объект природы важен по своей роли; бережное отношение помогает сохранить и пользу, и живую систему вокруг.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материал по теме «Человек и природа» (без числовых данных).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09775" y="3032075"/>
            <a:ext cx="259875" cy="29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его жители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почву и помогает предотвратить размывание. Корни растений закрепляют грунт, а лесная подстилка защищает его от сильного нагрева и пересыхания.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птицы и звери, которые находят пищу и укрытие. Разные виды зависят друг от друга: одни распространяют семена, другие регулируют численность насекомых.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растения в связке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опыляют растения и служат кормом для многих животных. Растения создают места обитания, а когда лес вырубают, разрушаются привычные связи в природе.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часть лесной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разложении органических остатков и помогают почве получать питательные вещества. Без грибов замедляется «круговорот», и лесу труднее восстанавливаться после нарушений.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лесов сохраняет 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охрана лесов и аккуратное поведение на природе помогают сохранить лесные сообщества. Бережные действия уменьшают вред и дают лесу возможность жить и расти.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природе больше всего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действия, которые повторяются регулярно: например, раздельный сбор и экономия воды сокращают нагрузку на ресурсы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многие школьники выбирают одинаковые привычки, суммарное снижение отходов, расхода воды и электроэнергии становится заметным, даже без «больших проектов».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 экологическому поведению; баллы — условная шкала для сравнения действий (актуализация: 2026-05).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можно увидеть редкие виды живыми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сохраняют растения, животных и природные ландшафты почти без вмешательства человека. Тропы и наблюдения помогают изучать природу и не мешать ей. Именно так защищают места, где редким видам важно оставаться в естественных условиях.
</a:t>
            </a:r>
            <a:endParaRPr lang="en-US" sz="1164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парки: красота ландшафтов и бережные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поддерживают природное разнообразие и одновременно дают людям возможность отдыхать экологично. В России особенно известны Байкальский и Сочинский национальные парки, а также Кроноцкий заповедник на Камчатке. Для иллюстрации подойдут горы, леса, озёра и дикая фауна в охраняемой зоне.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Охраняемая природа: заповедники и национальные парки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школьник может помогать природе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 воду и электричество: выключай свет, когда выходишь из класса, и закрывай кран. Так снижается расход природных ресурсов и уменьшается нагрузка на электросети и водоснабжение.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вещи повторно и сортируй отходы. Повторное использование тетрадей, пакетов, бутылок и коробок уменьшает количество мусора, который приходится вывозить и перерабатывать.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Сдавай макулатуру, батарейки и пластик в пункты приёма, если они есть рядом. Бережно относись к растениям, птицам и животным: уважительное поведение сохраняет жизнь и чистоту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повседневных привычек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помогают понять: даже похожие дела отличаются по расходу воды, топлива и количеству отходов, которые появятся после дня.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показывают прямую связь привычек с нагрузкой на природу: чем больше разовый расход, тем выше условный экологический след за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сравнения затрат (вода, топливо, отходы) в бытовых сценариях; цифры — условные баллы для обучения (актуализация: 2026-05).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климат и жизнь человека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день: температура, ветер, осадки. Она зависит от текущего состояния атмосферы, поэтому в один период может быть дождливо, а в другой — сухо.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атмосфере становится больше углекислого газа и других парниковых газов, Земля нагревается сильнее. Это меняет распределение тепла и осадков.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средние условия погоды за долгий период в конкретной местности. Он складывается из многих наблюдений: сколько обычно бывает тепла, дождей и ветров.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природы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изменений климата чаще бывают жара, засуха, сильные дожди и пожары. Это влияет на урожай, леса, животных и повседневную жизнь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экологическая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Объясняющая цепочка «причины → последствия» и возможные 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351" y="1151850"/>
            <a:ext cx="3212497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привычки в школе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простых действий в школе уменьшает расход ресурсов, сокращает мусор и поддерживает чистоту. Таблица показывает, какая польза появляется «здесь и сейчас» в учебном заведении.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привычек «про ресурсы» и «про отходы» формирует ответственное поведение: в школе это видно в экономии ресурсов, чистоте и снижении опасных загрязнений.
</a:t>
            </a:r>
            <a:endParaRPr lang="en-US" sz="979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экологического воспитания и практики раздельного сбора (обобщение для учебных целей).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действовать вместе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семья или один ученик не могут полностью изменить экологическую ситуацию. Чтобы защищать природу, нужны согласованные усилия людей, школ, городов, предприятий и государства.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соблюдаются многими, воздух постепенно становится чище, мусора — меньше, а места обитания сохраняются. Регулярность и масштаб делают изменения заметными.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эффективнее редких разовых поступков. Если каждый день делать полезное — экономить, сортировать и беречь природу, результат накапливается.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природа, если ее беречь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реки, зеленые леса, ухоженные дворы и здоровые животные — это итог внимательного отношения к природе. Там, где люди не мусорят и берегут ресурсы, экосистемы быстрее восстанавливаются.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загрязнённым и чистым местом показывает главное: человек способен не только вредить, но и помогать. Даже небольшие правильные действия меняют состояние окружающего мира со временем.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 природы каждый день, потому что получает от нее воздух, воду, пищу и материалы. Неразумное обращение приводит к загрязнению, потере ресурсов и вреду живым существам. Бережные привычки, охрана лесов и водоемов и совместные действия сохраняют природу, здоровье людей и будущее планеты.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2026-05-14T06:06:41Z</dcterms:created>
  <dcterms:modified xsi:type="dcterms:W3CDTF">2026-05-14T06:06:41Z</dcterms:modified>
</cp:coreProperties>
</file>