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органов слуха и равновесия для здоровья подростков и их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орган равновесия и слуховые нарушения
</a:t>
            </a:r>
            <a:endParaRPr lang="en-US" sz="40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общаться и учиться, орган равновесия поддерживает устойчивость и безопасное передвижение. Их нарушение мешает учебе и приводит к травмам.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слуха и равновесия в жизни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состоит из улитки, которая воспринимает звуки, и преддверия с тремя полукружными каналами, отвечающими за равновесие и ориентацию головы.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заполнены специальной жидкостью — эндолимфой, которая активирует рецепторные клетки при движениях головы и тела, помогая сохранять баланс.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Отолитовые органы внутри преддверия отвечают за восприятие линейного ускорения и наклона головы, обеспечивая точную ориентацию в пространстве.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внутреннего уха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органа равновесия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Преддверие – центр восприятия наклонов и ускорений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Преддверие содержит отолитовые органы, которые фиксируют положение головы в пространстве при наклонах и прямолинейных движениях, помогая мозгу правильно реагировать на изменения положения тела.
</a:t>
            </a:r>
            <a:endParaRPr lang="en-US" sz="9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 – реагируют на вращения головы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канала, расположенных в трех плоскостях, улавливают вращательные движения, посылая сигналы в мозг для поддержания равновесия и координации движений.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отделов вестибулярного аппарата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Преддверие и полукружные каналы работают совместно, обеспечивая комплексную информацию о движениях тела, что позволяет поддерживать стабильность и равновесие при различных действиях.
</a:t>
            </a:r>
            <a:endParaRPr lang="en-US" sz="9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положения головы вызывает смещение жидкости в полукружных каналах, что активирует специальные рецепторные клетки, воспринимающие движение жидкости.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рецепторов передаются по вестибулярному нерву в мозг, где происходит анализ поступающей информации о положении и движении головы.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на основе данных формирует команды мышцам, регулируя тонус и координацию движений для удержания равновесия и предотвращения падений.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автоматическую и быструю адаптацию тела к изменяющимся условиям окружающей среды и движениям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работы органа равновесия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нерв состоит из кохлеарной ветви для передачи звуковых сигналов и вестибулярной ветви, передающей информацию о положении и движении головы к головному мозгу.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или нарушения работы слухового нерва могут стать причиной снижения слуха, потери равновесия и появлению симптомов, таких как головокружение или шум в ушах.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слухового нерва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150" y="1642900"/>
            <a:ext cx="12131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25" y="3341593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органа равновесия в повседневной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равновесия при ходьбе и беге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стабильную походку и предотвращает падения, делая движение безопасным даже на неровной поверхности.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травм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вестибулярный аппарат уменьшает вероятность ушибов и переломов, позволяя школьникам безопасно участвовать в подвижных играх.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баланса при спортивных играх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сохранять устойчивость при прыжках, езде на велосипеде и других активностях, способствуя развитию спортивных навыков.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143464"/>
            <a:ext cx="3962400" cy="1404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и локализацию органов слуха и равновесия, выделяя их различия и взаимодополнение.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обеспечивает связь с внешним миром, а равновесие отвечает за контроль положения тела и движение.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органа равновесия и слуха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приобретённые нарушения, вызванные инфекциями и травмами, особенно в подростковом возрасте.
</a:t>
            </a:r>
            <a:endParaRPr lang="en-US" sz="1263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важности своевременной диагностики и профилактики для снижения числа случаев нарушений слуха.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2022 год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нарушений слуха у подростков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факторы могут привести к врождённым нарушениям слуха, влияя на развитие слуховых структур в утробе матери.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 слуха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такие как отит и менингит, часто вызывают воспаления и повреждение органов слуха, снижая их функциональность.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громких звуков свыше 85 дБ и неправильное использование наушников усиливают риск возникновения слуховых проблем у подростков.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аномалии и побочные эффекты некоторых лекарств могут затруднять восприятие сигналов органа равновесия, вызывая шаткую походку и сложности с ориентацией.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неврит — воспаление вестибулярного нерва — сопровождается сильным головокружением, плохо поддающимся самостоятельному лечению и требующим медицинского вмешательства.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 бактериальные инфекции могут вызывать воспаление внутреннего уха, что влияет на работу вестибулярного аппарата и приводит к нарушению равновесия.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Черепно-мозговые травмы нередко повреждают структуры внутреннего уха или нервные пути, отвечающие за координацию и ориентацию тела в пространстве.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 равновесия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симптомы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звон в ушах — тиннитус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 или звенящий звук в ушах могут создавать чувство дискомфорта и мешать сосредоточенности как в школе, так и дома. Это часто первый признак проблем со слухом.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 и потеря равновесия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или устойчивые головокружения вызывают затруднения при ходьбе и выполнении привычных движений, заставляя подростков избегать активных игр и спорта.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слуха и нарушения восприятия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ухудшение слуха ведёт к трудностям в общении и восприятии учебного материала, что негативно сказывается на успеваемости и социальной адаптации.
</a:t>
            </a:r>
            <a:endParaRPr lang="en-US" sz="11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29777"/>
            <a:ext cx="4094100" cy="20891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нарушений слуха, их описание и возможные причины определяют методы диагностики и лечения для эффективной коррекции.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правильного лечения важно точно определить вид нарушения и его причину.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нарушений органов слуха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передачи звукового сигнала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обработки звука от внешнего уха до мозга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Аудиометрия позволяет измерить остроту слуха и выявить его снижение на ранних этапах для предотвращения дальнейших осложнений.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Вестибулометрия оценивает работу вестибулярного аппарата, выявляя причины головокружения и нарушений равновесия у подростков.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МРТ и КТ помогают обнаружить структурные изменения во внутреннем ухе и головном мозге, что важно для выбора точного лечения.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нарушений слуха и равновесия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500" y="2398540"/>
            <a:ext cx="1979700" cy="17341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9050" y="3097414"/>
            <a:ext cx="1979700" cy="1734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2575" y="2557292"/>
            <a:ext cx="1979700" cy="1734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625" y="1615988"/>
            <a:ext cx="1979700" cy="17341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62844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восстановления слуха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03987" y="1633250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аппараты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модели слуховых аппаратов подбираются индивидуально. Они усиливают звуки, помогая вернуть возможность ясно слышать окружающий мир.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038" y="2328925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Кохлеарные имплантаты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значительной потери слуха используют имплантаты, заменяющие повреждённые участки слухового анализатора, что позволяет воспринимать звуки и речь.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722588" y="1793712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Медикаментозное 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витаминные комплексы назначаются для борьбы с инфекциями и восстановления функций слуха, особенно на ранних стадиях заболеваний.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852613" y="853137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Хирургические вмешательства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Операции, включая протезирование слуховых косточек, помогают восстановить слуховые функции при тяжёлых повреждениях структур уха.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чистоты ушей и правильная гигиена снижают риск инфекционных заболеваний и накопления серы, избегая проблем со слухом.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громкости и времени использования наушников помогает предотвратить повреждение слуха от длительного воздействия шумов свыше 85 дБ.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у специалистов и своевременное лечение ушных инфекций улучшают прогноз и минимизируют риск развития серьёзных нарушений.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слуха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и специальные упражнения для тренировки координации улучшают работу вестибулярного аппарата и предупреждают нарушение равновесия.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иммунитета помогает защитить внутреннее ухо от инфекций, которые могут вызывать воспаления и дисфункцию вестибулярной 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защитных средств при активных играх и спорте снижает риск травм головы, влияющих на работу органов равновесия.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частых головокружениях важно своевременно обращаться к врачу для выявления причин и предотвращения осложнений.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равновесия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физических и игровых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 спорте и играх снижают активность подростков, часто влияя на их самооценку и желание участвовать в коллективных мероприятиях.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обучении и социализации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слуха и равновесия мешают концентрации и пониманию учебного материала, что снижает успеваемость и затрудняет общение сверстников.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нарушений слуха и равновесия на жизнь подростков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обследования и забота о слухе и равновесии обеспечивают гармоничное развитие и помогают подросткам уверенно участвовать в учебе и общественной жизни.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профилактики для здоровья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2026-05-09T01:04:53Z</dcterms:created>
  <dcterms:modified xsi:type="dcterms:W3CDTF">2026-05-09T01:04:53Z</dcterms:modified>
</cp:coreProperties>
</file>